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f81589191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a6ee64a1d42ad"/>
  </p:sldMasterIdLst>
  <p:sldIdLst>
    <p:sldId xmlns:r="http://schemas.openxmlformats.org/officeDocument/2006/relationships" id="256" r:id="Rd904dd0148b8477f"/>
    <p:sldId xmlns:r="http://schemas.openxmlformats.org/officeDocument/2006/relationships" id="257" r:id="Rb48e08e987cc40d8"/>
    <p:sldId xmlns:r="http://schemas.openxmlformats.org/officeDocument/2006/relationships" id="258" r:id="Ra35d42f3a1b242de"/>
    <p:sldId xmlns:r="http://schemas.openxmlformats.org/officeDocument/2006/relationships" id="259" r:id="R1c7af843822843d9"/>
    <p:sldId xmlns:r="http://schemas.openxmlformats.org/officeDocument/2006/relationships" id="260" r:id="Rcad18298154c4811"/>
    <p:sldId xmlns:r="http://schemas.openxmlformats.org/officeDocument/2006/relationships" id="261" r:id="Rddf49c3132e1499f"/>
    <p:sldId xmlns:r="http://schemas.openxmlformats.org/officeDocument/2006/relationships" id="262" r:id="R83382abafa21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a6ee64a1d42ad" /><Relationship Type="http://schemas.openxmlformats.org/officeDocument/2006/relationships/slide" Target="/ppt/slides/slide1.xml" Id="Rd904dd0148b8477f" /><Relationship Type="http://schemas.openxmlformats.org/officeDocument/2006/relationships/slide" Target="/ppt/slides/slide2.xml" Id="Rb48e08e987cc40d8" /><Relationship Type="http://schemas.openxmlformats.org/officeDocument/2006/relationships/slide" Target="/ppt/slides/slide3.xml" Id="Ra35d42f3a1b242de" /><Relationship Type="http://schemas.openxmlformats.org/officeDocument/2006/relationships/slide" Target="/ppt/slides/slide4.xml" Id="R1c7af843822843d9" /><Relationship Type="http://schemas.openxmlformats.org/officeDocument/2006/relationships/slide" Target="/ppt/slides/slide5.xml" Id="Rcad18298154c4811" /><Relationship Type="http://schemas.openxmlformats.org/officeDocument/2006/relationships/slide" Target="/ppt/slides/slide6.xml" Id="Rddf49c3132e1499f" /><Relationship Type="http://schemas.openxmlformats.org/officeDocument/2006/relationships/slide" Target="/ppt/slides/slide7.xml" Id="R83382abafa21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af776ad46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2dacb585644bc" /><Relationship Type="http://schemas.openxmlformats.org/officeDocument/2006/relationships/theme" Target="/ppt/slideMasters/theme/theme1.xml" Id="Ra35a1799fda7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2dacb5856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0e24c7c94a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6d0b49ce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f67b40426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5cc430cb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f9098e29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edeb5a9f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f3d1ecfa5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HOTEL &amp; BAD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160 485 400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85 700 040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