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57b2af132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e35a999bf4cd8"/>
  </p:sldMasterIdLst>
  <p:sldIdLst>
    <p:sldId xmlns:r="http://schemas.openxmlformats.org/officeDocument/2006/relationships" id="256" r:id="R17d39ec510dc44f1"/>
    <p:sldId xmlns:r="http://schemas.openxmlformats.org/officeDocument/2006/relationships" id="257" r:id="R54fb1cfe03b04547"/>
    <p:sldId xmlns:r="http://schemas.openxmlformats.org/officeDocument/2006/relationships" id="258" r:id="R4cb443d0cd5b4223"/>
    <p:sldId xmlns:r="http://schemas.openxmlformats.org/officeDocument/2006/relationships" id="259" r:id="R566cb2f984d04ebd"/>
    <p:sldId xmlns:r="http://schemas.openxmlformats.org/officeDocument/2006/relationships" id="260" r:id="Ra145490a10dd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e35a999bf4cd8" /><Relationship Type="http://schemas.openxmlformats.org/officeDocument/2006/relationships/slide" Target="/ppt/slides/slide1.xml" Id="R17d39ec510dc44f1" /><Relationship Type="http://schemas.openxmlformats.org/officeDocument/2006/relationships/slide" Target="/ppt/slides/slide2.xml" Id="R54fb1cfe03b04547" /><Relationship Type="http://schemas.openxmlformats.org/officeDocument/2006/relationships/slide" Target="/ppt/slides/slide3.xml" Id="R4cb443d0cd5b4223" /><Relationship Type="http://schemas.openxmlformats.org/officeDocument/2006/relationships/slide" Target="/ppt/slides/slide4.xml" Id="R566cb2f984d04ebd" /><Relationship Type="http://schemas.openxmlformats.org/officeDocument/2006/relationships/slide" Target="/ppt/slides/slide5.xml" Id="Ra145490a10dd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81a0fc8d5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b2f05d784714" /><Relationship Type="http://schemas.openxmlformats.org/officeDocument/2006/relationships/theme" Target="/ppt/slideMasters/theme/theme1.xml" Id="R23090493f745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bb2f05d78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2583d473a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92f5182a0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58e7376b8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89455dc92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daef13e33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ENTUR LANDSFORENING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ENTUR LANDSFORENING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axel.fjeld@entur.org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