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4e4b814ecd44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0985745bcf42f4"/>
  </p:sldMasterIdLst>
  <p:sldIdLst>
    <p:sldId xmlns:r="http://schemas.openxmlformats.org/officeDocument/2006/relationships" id="256" r:id="R4551944074b24f6e"/>
    <p:sldId xmlns:r="http://schemas.openxmlformats.org/officeDocument/2006/relationships" id="257" r:id="R4ad308a7c76a4b05"/>
    <p:sldId xmlns:r="http://schemas.openxmlformats.org/officeDocument/2006/relationships" id="258" r:id="Ra5ec2505bccb4a9e"/>
    <p:sldId xmlns:r="http://schemas.openxmlformats.org/officeDocument/2006/relationships" id="259" r:id="R953a30f6852f4fc3"/>
    <p:sldId xmlns:r="http://schemas.openxmlformats.org/officeDocument/2006/relationships" id="260" r:id="R884cba350d7e4906"/>
    <p:sldId xmlns:r="http://schemas.openxmlformats.org/officeDocument/2006/relationships" id="261" r:id="R4a3e1d50c0ad4e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985745bcf42f4" /><Relationship Type="http://schemas.openxmlformats.org/officeDocument/2006/relationships/slide" Target="/ppt/slides/slide1.xml" Id="R4551944074b24f6e" /><Relationship Type="http://schemas.openxmlformats.org/officeDocument/2006/relationships/slide" Target="/ppt/slides/slide2.xml" Id="R4ad308a7c76a4b05" /><Relationship Type="http://schemas.openxmlformats.org/officeDocument/2006/relationships/slide" Target="/ppt/slides/slide3.xml" Id="Ra5ec2505bccb4a9e" /><Relationship Type="http://schemas.openxmlformats.org/officeDocument/2006/relationships/slide" Target="/ppt/slides/slide4.xml" Id="R953a30f6852f4fc3" /><Relationship Type="http://schemas.openxmlformats.org/officeDocument/2006/relationships/slide" Target="/ppt/slides/slide5.xml" Id="R884cba350d7e4906" /><Relationship Type="http://schemas.openxmlformats.org/officeDocument/2006/relationships/slide" Target="/ppt/slides/slide6.xml" Id="R4a3e1d50c0ad4e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fdb1c28cb44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0da3d45e44b04" /><Relationship Type="http://schemas.openxmlformats.org/officeDocument/2006/relationships/theme" Target="/ppt/slideMasters/theme/theme1.xml" Id="R4a5fcab17d1742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10da3d45e44b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da143e9b741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0aa6ff9e348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9ccb75779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a9098016e41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b22f74f1745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90429061e45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ADMINISTRASJONS- OG LEDELSESPERSONALETS FAGFORENING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alf_styret@Vy.no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985 514 593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