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ae717b63b14d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2729425c174d00"/>
  </p:sldMasterIdLst>
  <p:sldIdLst>
    <p:sldId xmlns:r="http://schemas.openxmlformats.org/officeDocument/2006/relationships" id="256" r:id="Rcf7e33c4becb4cc3"/>
    <p:sldId xmlns:r="http://schemas.openxmlformats.org/officeDocument/2006/relationships" id="257" r:id="Ra38c05b8dabd4f79"/>
    <p:sldId xmlns:r="http://schemas.openxmlformats.org/officeDocument/2006/relationships" id="258" r:id="Rf4db5c085a714170"/>
    <p:sldId xmlns:r="http://schemas.openxmlformats.org/officeDocument/2006/relationships" id="259" r:id="R75d6c2cb85044895"/>
    <p:sldId xmlns:r="http://schemas.openxmlformats.org/officeDocument/2006/relationships" id="260" r:id="R1d3321cd4ed6489f"/>
    <p:sldId xmlns:r="http://schemas.openxmlformats.org/officeDocument/2006/relationships" id="261" r:id="R07dca7a6a4ba4885"/>
    <p:sldId xmlns:r="http://schemas.openxmlformats.org/officeDocument/2006/relationships" id="262" r:id="Rb31cdb39e7f543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2729425c174d00" /><Relationship Type="http://schemas.openxmlformats.org/officeDocument/2006/relationships/slide" Target="/ppt/slides/slide1.xml" Id="Rcf7e33c4becb4cc3" /><Relationship Type="http://schemas.openxmlformats.org/officeDocument/2006/relationships/slide" Target="/ppt/slides/slide2.xml" Id="Ra38c05b8dabd4f79" /><Relationship Type="http://schemas.openxmlformats.org/officeDocument/2006/relationships/slide" Target="/ppt/slides/slide3.xml" Id="Rf4db5c085a714170" /><Relationship Type="http://schemas.openxmlformats.org/officeDocument/2006/relationships/slide" Target="/ppt/slides/slide4.xml" Id="R75d6c2cb85044895" /><Relationship Type="http://schemas.openxmlformats.org/officeDocument/2006/relationships/slide" Target="/ppt/slides/slide5.xml" Id="R1d3321cd4ed6489f" /><Relationship Type="http://schemas.openxmlformats.org/officeDocument/2006/relationships/slide" Target="/ppt/slides/slide6.xml" Id="R07dca7a6a4ba4885" /><Relationship Type="http://schemas.openxmlformats.org/officeDocument/2006/relationships/slide" Target="/ppt/slides/slide7.xml" Id="Rb31cdb39e7f543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92f203409749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ef5064fa541fc" /><Relationship Type="http://schemas.openxmlformats.org/officeDocument/2006/relationships/theme" Target="/ppt/slideMasters/theme/theme1.xml" Id="R1a625f32e14144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3ef5064fa541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6133377f649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d299d015941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df48b665149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c6129a64f43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2b3aee60245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f4b50c90d45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d3fb0b96547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MARINE NORD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MARINE NORD AS ble etablert [år] og holder til i Kirkenes.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162 049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−149 283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335 855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5 123 455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5 444 892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HANSEN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BODIL PINSTRUP LARSEN  –  39,8 %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BODIL PINSTRUP LARSEN  –  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HANSEN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NORD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Arbeidergata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9900 Kirkenes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99 99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985 483 345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NORD AS</a:t>
            </a:r>
          </a:p>
        </p:txBody>
      </p:sp>
    </p:spTree>
  </p:cSld>
  <p:clrMapOvr>
    <a:masterClrMapping xmlns:a="http://schemas.openxmlformats.org/drawingml/2006/main"/>
  </p:clrMapOvr>
</p:sld>
</file>