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15b230778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1a46136634dc3"/>
  </p:sldMasterIdLst>
  <p:sldIdLst>
    <p:sldId xmlns:r="http://schemas.openxmlformats.org/officeDocument/2006/relationships" id="256" r:id="Rba62c5aa92b54868"/>
    <p:sldId xmlns:r="http://schemas.openxmlformats.org/officeDocument/2006/relationships" id="257" r:id="Rac702f5029574dde"/>
    <p:sldId xmlns:r="http://schemas.openxmlformats.org/officeDocument/2006/relationships" id="258" r:id="R36e47b5040bf45c1"/>
    <p:sldId xmlns:r="http://schemas.openxmlformats.org/officeDocument/2006/relationships" id="259" r:id="R6b702c88c2274506"/>
    <p:sldId xmlns:r="http://schemas.openxmlformats.org/officeDocument/2006/relationships" id="260" r:id="R4b52d38079924fef"/>
    <p:sldId xmlns:r="http://schemas.openxmlformats.org/officeDocument/2006/relationships" id="261" r:id="R1c94d6e3441b4d4c"/>
    <p:sldId xmlns:r="http://schemas.openxmlformats.org/officeDocument/2006/relationships" id="262" r:id="R1e2c5b1a760b48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1a46136634dc3" /><Relationship Type="http://schemas.openxmlformats.org/officeDocument/2006/relationships/slide" Target="/ppt/slides/slide1.xml" Id="Rba62c5aa92b54868" /><Relationship Type="http://schemas.openxmlformats.org/officeDocument/2006/relationships/slide" Target="/ppt/slides/slide2.xml" Id="Rac702f5029574dde" /><Relationship Type="http://schemas.openxmlformats.org/officeDocument/2006/relationships/slide" Target="/ppt/slides/slide3.xml" Id="R36e47b5040bf45c1" /><Relationship Type="http://schemas.openxmlformats.org/officeDocument/2006/relationships/slide" Target="/ppt/slides/slide4.xml" Id="R6b702c88c2274506" /><Relationship Type="http://schemas.openxmlformats.org/officeDocument/2006/relationships/slide" Target="/ppt/slides/slide5.xml" Id="R4b52d38079924fef" /><Relationship Type="http://schemas.openxmlformats.org/officeDocument/2006/relationships/slide" Target="/ppt/slides/slide6.xml" Id="R1c94d6e3441b4d4c" /><Relationship Type="http://schemas.openxmlformats.org/officeDocument/2006/relationships/slide" Target="/ppt/slides/slide7.xml" Id="R1e2c5b1a760b48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6fb3d311a4c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e24d710f543f3" /><Relationship Type="http://schemas.openxmlformats.org/officeDocument/2006/relationships/theme" Target="/ppt/slideMasters/theme/theme1.xml" Id="Raec6999dae77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e24d710f543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964aa7913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b539887b48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e67e1ec8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2f9836a33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70594527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fe5bb06f48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185aec30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 THIEN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Trung Tran, 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