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3f46143ed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9214508d741c0"/>
  </p:sldMasterIdLst>
  <p:sldIdLst>
    <p:sldId xmlns:r="http://schemas.openxmlformats.org/officeDocument/2006/relationships" id="256" r:id="Rde4b2a22ace54fd3"/>
    <p:sldId xmlns:r="http://schemas.openxmlformats.org/officeDocument/2006/relationships" id="257" r:id="R0b918d4fc3224523"/>
    <p:sldId xmlns:r="http://schemas.openxmlformats.org/officeDocument/2006/relationships" id="258" r:id="Rcadf96088334441a"/>
    <p:sldId xmlns:r="http://schemas.openxmlformats.org/officeDocument/2006/relationships" id="259" r:id="Rab955f971f504bda"/>
    <p:sldId xmlns:r="http://schemas.openxmlformats.org/officeDocument/2006/relationships" id="260" r:id="Race78e68e2d64cc4"/>
    <p:sldId xmlns:r="http://schemas.openxmlformats.org/officeDocument/2006/relationships" id="261" r:id="Rd217cc516eff4cba"/>
    <p:sldId xmlns:r="http://schemas.openxmlformats.org/officeDocument/2006/relationships" id="262" r:id="Re8b818bb35c5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9214508d741c0" /><Relationship Type="http://schemas.openxmlformats.org/officeDocument/2006/relationships/slide" Target="/ppt/slides/slide1.xml" Id="Rde4b2a22ace54fd3" /><Relationship Type="http://schemas.openxmlformats.org/officeDocument/2006/relationships/slide" Target="/ppt/slides/slide2.xml" Id="R0b918d4fc3224523" /><Relationship Type="http://schemas.openxmlformats.org/officeDocument/2006/relationships/slide" Target="/ppt/slides/slide3.xml" Id="Rcadf96088334441a" /><Relationship Type="http://schemas.openxmlformats.org/officeDocument/2006/relationships/slide" Target="/ppt/slides/slide4.xml" Id="Rab955f971f504bda" /><Relationship Type="http://schemas.openxmlformats.org/officeDocument/2006/relationships/slide" Target="/ppt/slides/slide5.xml" Id="Race78e68e2d64cc4" /><Relationship Type="http://schemas.openxmlformats.org/officeDocument/2006/relationships/slide" Target="/ppt/slides/slide6.xml" Id="Rd217cc516eff4cba" /><Relationship Type="http://schemas.openxmlformats.org/officeDocument/2006/relationships/slide" Target="/ppt/slides/slide7.xml" Id="Re8b818bb35c5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3687258ce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f1efae4a4f2c" /><Relationship Type="http://schemas.openxmlformats.org/officeDocument/2006/relationships/theme" Target="/ppt/slideMasters/theme/theme1.xml" Id="Rd8efaecf2b4f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1f1efae4a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a7334b903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7839e9a3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1a4107418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f5c8461be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a4cc2d9e2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9bdd9a422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04873c8d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