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76a6a8e5747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7281b2ba248ce"/>
  </p:sldMasterIdLst>
  <p:sldIdLst>
    <p:sldId xmlns:r="http://schemas.openxmlformats.org/officeDocument/2006/relationships" id="256" r:id="Rd5ef9a1f631a4294"/>
    <p:sldId xmlns:r="http://schemas.openxmlformats.org/officeDocument/2006/relationships" id="257" r:id="Ra5d1244a7eb54111"/>
    <p:sldId xmlns:r="http://schemas.openxmlformats.org/officeDocument/2006/relationships" id="258" r:id="Rfde5d5c5dd974078"/>
    <p:sldId xmlns:r="http://schemas.openxmlformats.org/officeDocument/2006/relationships" id="259" r:id="R42a875ccd03d49a9"/>
    <p:sldId xmlns:r="http://schemas.openxmlformats.org/officeDocument/2006/relationships" id="260" r:id="R290dae3fddf04980"/>
    <p:sldId xmlns:r="http://schemas.openxmlformats.org/officeDocument/2006/relationships" id="261" r:id="Rf0e4e64518344da0"/>
    <p:sldId xmlns:r="http://schemas.openxmlformats.org/officeDocument/2006/relationships" id="262" r:id="R1129741bd5d44e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7281b2ba248ce" /><Relationship Type="http://schemas.openxmlformats.org/officeDocument/2006/relationships/slide" Target="/ppt/slides/slide1.xml" Id="Rd5ef9a1f631a4294" /><Relationship Type="http://schemas.openxmlformats.org/officeDocument/2006/relationships/slide" Target="/ppt/slides/slide2.xml" Id="Ra5d1244a7eb54111" /><Relationship Type="http://schemas.openxmlformats.org/officeDocument/2006/relationships/slide" Target="/ppt/slides/slide3.xml" Id="Rfde5d5c5dd974078" /><Relationship Type="http://schemas.openxmlformats.org/officeDocument/2006/relationships/slide" Target="/ppt/slides/slide4.xml" Id="R42a875ccd03d49a9" /><Relationship Type="http://schemas.openxmlformats.org/officeDocument/2006/relationships/slide" Target="/ppt/slides/slide5.xml" Id="R290dae3fddf04980" /><Relationship Type="http://schemas.openxmlformats.org/officeDocument/2006/relationships/slide" Target="/ppt/slides/slide6.xml" Id="Rf0e4e64518344da0" /><Relationship Type="http://schemas.openxmlformats.org/officeDocument/2006/relationships/slide" Target="/ppt/slides/slide7.xml" Id="R1129741bd5d44e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d481fcbc84b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e7e1e929b41f2" /><Relationship Type="http://schemas.openxmlformats.org/officeDocument/2006/relationships/theme" Target="/ppt/slideMasters/theme/theme1.xml" Id="R1434245cf599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8e7e1e929b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10676204b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54897e96e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3b90e1a71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1d737904b40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15593ffb3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ee4cacd4d4e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d3bdc1421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ALPIN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ALPIN HOTELL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8 658 761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79 241 115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147 546 246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