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48c025458544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c2dffa1c474eca"/>
  </p:sldMasterIdLst>
  <p:sldIdLst>
    <p:sldId xmlns:r="http://schemas.openxmlformats.org/officeDocument/2006/relationships" id="256" r:id="R50f48fe5efbc4508"/>
    <p:sldId xmlns:r="http://schemas.openxmlformats.org/officeDocument/2006/relationships" id="257" r:id="Rf91f456083854a18"/>
    <p:sldId xmlns:r="http://schemas.openxmlformats.org/officeDocument/2006/relationships" id="258" r:id="R397fee70596d4d6a"/>
    <p:sldId xmlns:r="http://schemas.openxmlformats.org/officeDocument/2006/relationships" id="259" r:id="Raccfebcfcaed4765"/>
    <p:sldId xmlns:r="http://schemas.openxmlformats.org/officeDocument/2006/relationships" id="260" r:id="R7f1009c347934500"/>
    <p:sldId xmlns:r="http://schemas.openxmlformats.org/officeDocument/2006/relationships" id="261" r:id="R10cb7c5d0cd5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2dffa1c474eca" /><Relationship Type="http://schemas.openxmlformats.org/officeDocument/2006/relationships/slide" Target="/ppt/slides/slide1.xml" Id="R50f48fe5efbc4508" /><Relationship Type="http://schemas.openxmlformats.org/officeDocument/2006/relationships/slide" Target="/ppt/slides/slide2.xml" Id="Rf91f456083854a18" /><Relationship Type="http://schemas.openxmlformats.org/officeDocument/2006/relationships/slide" Target="/ppt/slides/slide3.xml" Id="R397fee70596d4d6a" /><Relationship Type="http://schemas.openxmlformats.org/officeDocument/2006/relationships/slide" Target="/ppt/slides/slide4.xml" Id="Raccfebcfcaed4765" /><Relationship Type="http://schemas.openxmlformats.org/officeDocument/2006/relationships/slide" Target="/ppt/slides/slide5.xml" Id="R7f1009c347934500" /><Relationship Type="http://schemas.openxmlformats.org/officeDocument/2006/relationships/slide" Target="/ppt/slides/slide6.xml" Id="R10cb7c5d0cd5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6705eb0fe42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3c06bd1e34c59" /><Relationship Type="http://schemas.openxmlformats.org/officeDocument/2006/relationships/theme" Target="/ppt/slideMasters/theme/theme1.xml" Id="Rbf2275dfa79148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f3c06bd1e3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0b7ab63a8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e390951524d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b091f69134e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c754ba63e43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0e2c7b7da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08a129b3647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ALPIN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