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55bc9d36a042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3828a82fd94dae"/>
  </p:sldMasterIdLst>
  <p:sldIdLst>
    <p:sldId xmlns:r="http://schemas.openxmlformats.org/officeDocument/2006/relationships" id="256" r:id="Rd0f95859665549e1"/>
    <p:sldId xmlns:r="http://schemas.openxmlformats.org/officeDocument/2006/relationships" id="257" r:id="Rffdfd3346c274d43"/>
    <p:sldId xmlns:r="http://schemas.openxmlformats.org/officeDocument/2006/relationships" id="258" r:id="Rbe46008729694015"/>
    <p:sldId xmlns:r="http://schemas.openxmlformats.org/officeDocument/2006/relationships" id="259" r:id="Rb16f67c3cd74491f"/>
    <p:sldId xmlns:r="http://schemas.openxmlformats.org/officeDocument/2006/relationships" id="260" r:id="R8fb35d10097146cf"/>
    <p:sldId xmlns:r="http://schemas.openxmlformats.org/officeDocument/2006/relationships" id="261" r:id="R0b050481bee940df"/>
    <p:sldId xmlns:r="http://schemas.openxmlformats.org/officeDocument/2006/relationships" id="262" r:id="Rc6fd8633f6c946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3828a82fd94dae" /><Relationship Type="http://schemas.openxmlformats.org/officeDocument/2006/relationships/slide" Target="/ppt/slides/slide1.xml" Id="Rd0f95859665549e1" /><Relationship Type="http://schemas.openxmlformats.org/officeDocument/2006/relationships/slide" Target="/ppt/slides/slide2.xml" Id="Rffdfd3346c274d43" /><Relationship Type="http://schemas.openxmlformats.org/officeDocument/2006/relationships/slide" Target="/ppt/slides/slide3.xml" Id="Rbe46008729694015" /><Relationship Type="http://schemas.openxmlformats.org/officeDocument/2006/relationships/slide" Target="/ppt/slides/slide4.xml" Id="Rb16f67c3cd74491f" /><Relationship Type="http://schemas.openxmlformats.org/officeDocument/2006/relationships/slide" Target="/ppt/slides/slide5.xml" Id="R8fb35d10097146cf" /><Relationship Type="http://schemas.openxmlformats.org/officeDocument/2006/relationships/slide" Target="/ppt/slides/slide6.xml" Id="R0b050481bee940df" /><Relationship Type="http://schemas.openxmlformats.org/officeDocument/2006/relationships/slide" Target="/ppt/slides/slide7.xml" Id="Rc6fd8633f6c946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df8c6f4ede4b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c089b23484d55" /><Relationship Type="http://schemas.openxmlformats.org/officeDocument/2006/relationships/theme" Target="/ppt/slideMasters/theme/theme1.xml" Id="Refeafe1c9f074b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bc089b23484d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c1808465a40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72f9905d443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e7db788964c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7d72a539c48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68e3f83724e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0ae6efff143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98105415c48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2 964 220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9 024 889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11 297 937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RIMER CARSTEN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985 227 306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