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bec214534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ca2aa127d4dfe"/>
  </p:sldMasterIdLst>
  <p:sldIdLst>
    <p:sldId xmlns:r="http://schemas.openxmlformats.org/officeDocument/2006/relationships" id="256" r:id="Rc9d58e998f224419"/>
    <p:sldId xmlns:r="http://schemas.openxmlformats.org/officeDocument/2006/relationships" id="257" r:id="R40d1375650904513"/>
    <p:sldId xmlns:r="http://schemas.openxmlformats.org/officeDocument/2006/relationships" id="258" r:id="R4df4d947fc87447b"/>
    <p:sldId xmlns:r="http://schemas.openxmlformats.org/officeDocument/2006/relationships" id="259" r:id="R0d07a2c02ef840b9"/>
    <p:sldId xmlns:r="http://schemas.openxmlformats.org/officeDocument/2006/relationships" id="260" r:id="Ra3bfd828a8a540b7"/>
    <p:sldId xmlns:r="http://schemas.openxmlformats.org/officeDocument/2006/relationships" id="261" r:id="Re0860d4b8dc54c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ca2aa127d4dfe" /><Relationship Type="http://schemas.openxmlformats.org/officeDocument/2006/relationships/slide" Target="/ppt/slides/slide1.xml" Id="Rc9d58e998f224419" /><Relationship Type="http://schemas.openxmlformats.org/officeDocument/2006/relationships/slide" Target="/ppt/slides/slide2.xml" Id="R40d1375650904513" /><Relationship Type="http://schemas.openxmlformats.org/officeDocument/2006/relationships/slide" Target="/ppt/slides/slide3.xml" Id="R4df4d947fc87447b" /><Relationship Type="http://schemas.openxmlformats.org/officeDocument/2006/relationships/slide" Target="/ppt/slides/slide4.xml" Id="R0d07a2c02ef840b9" /><Relationship Type="http://schemas.openxmlformats.org/officeDocument/2006/relationships/slide" Target="/ppt/slides/slide5.xml" Id="Ra3bfd828a8a540b7" /><Relationship Type="http://schemas.openxmlformats.org/officeDocument/2006/relationships/slide" Target="/ppt/slides/slide6.xml" Id="Re0860d4b8dc54c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4f6dceb8347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e854136634f4b" /><Relationship Type="http://schemas.openxmlformats.org/officeDocument/2006/relationships/theme" Target="/ppt/slideMasters/theme/theme1.xml" Id="Rdfa3c77c1122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e85413663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faeda23b0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82faee149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39123129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a8e0e48c047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adb1ffbdf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8d3284d5f41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