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4245721f8341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9440f5d7964337"/>
  </p:sldMasterIdLst>
  <p:sldIdLst>
    <p:sldId xmlns:r="http://schemas.openxmlformats.org/officeDocument/2006/relationships" id="256" r:id="R385245dd23c24334"/>
    <p:sldId xmlns:r="http://schemas.openxmlformats.org/officeDocument/2006/relationships" id="257" r:id="R59204d4d24c44d48"/>
    <p:sldId xmlns:r="http://schemas.openxmlformats.org/officeDocument/2006/relationships" id="258" r:id="R6e92bddfc5dc4cf8"/>
    <p:sldId xmlns:r="http://schemas.openxmlformats.org/officeDocument/2006/relationships" id="259" r:id="R338b8147835142e5"/>
    <p:sldId xmlns:r="http://schemas.openxmlformats.org/officeDocument/2006/relationships" id="260" r:id="R7e04b50c89a34f4a"/>
    <p:sldId xmlns:r="http://schemas.openxmlformats.org/officeDocument/2006/relationships" id="261" r:id="Ra02604d33ad44c31"/>
    <p:sldId xmlns:r="http://schemas.openxmlformats.org/officeDocument/2006/relationships" id="262" r:id="R8faa03bef7aa4c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440f5d7964337" /><Relationship Type="http://schemas.openxmlformats.org/officeDocument/2006/relationships/slide" Target="/ppt/slides/slide1.xml" Id="R385245dd23c24334" /><Relationship Type="http://schemas.openxmlformats.org/officeDocument/2006/relationships/slide" Target="/ppt/slides/slide2.xml" Id="R59204d4d24c44d48" /><Relationship Type="http://schemas.openxmlformats.org/officeDocument/2006/relationships/slide" Target="/ppt/slides/slide3.xml" Id="R6e92bddfc5dc4cf8" /><Relationship Type="http://schemas.openxmlformats.org/officeDocument/2006/relationships/slide" Target="/ppt/slides/slide4.xml" Id="R338b8147835142e5" /><Relationship Type="http://schemas.openxmlformats.org/officeDocument/2006/relationships/slide" Target="/ppt/slides/slide5.xml" Id="R7e04b50c89a34f4a" /><Relationship Type="http://schemas.openxmlformats.org/officeDocument/2006/relationships/slide" Target="/ppt/slides/slide6.xml" Id="Ra02604d33ad44c31" /><Relationship Type="http://schemas.openxmlformats.org/officeDocument/2006/relationships/slide" Target="/ppt/slides/slide7.xml" Id="R8faa03bef7aa4c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7255ac0a744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9de6c899849bd" /><Relationship Type="http://schemas.openxmlformats.org/officeDocument/2006/relationships/theme" Target="/ppt/slideMasters/theme/theme1.xml" Id="R35c24b8b55f340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69de6c899849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b90abfa8940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0eb8ba19043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bf1af482e44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a106d58dd42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34c5c5f3247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422a5f1f94e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84aa8ae32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PAGOS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4 916 194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ØYBØ THOMAS LEANDER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985 224 463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