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a5c119d0f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66bd1947fc48cf"/>
  </p:sldMasterIdLst>
  <p:sldIdLst>
    <p:sldId xmlns:r="http://schemas.openxmlformats.org/officeDocument/2006/relationships" id="256" r:id="Rad62d94b1d3a40c1"/>
    <p:sldId xmlns:r="http://schemas.openxmlformats.org/officeDocument/2006/relationships" id="257" r:id="R81e7cd0a80864a0a"/>
    <p:sldId xmlns:r="http://schemas.openxmlformats.org/officeDocument/2006/relationships" id="258" r:id="Rf28d180b841f4094"/>
    <p:sldId xmlns:r="http://schemas.openxmlformats.org/officeDocument/2006/relationships" id="259" r:id="R76c0e405656d45f2"/>
    <p:sldId xmlns:r="http://schemas.openxmlformats.org/officeDocument/2006/relationships" id="260" r:id="Rf872078c82cd4550"/>
    <p:sldId xmlns:r="http://schemas.openxmlformats.org/officeDocument/2006/relationships" id="261" r:id="R265d9257e7aa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6bd1947fc48cf" /><Relationship Type="http://schemas.openxmlformats.org/officeDocument/2006/relationships/slide" Target="/ppt/slides/slide1.xml" Id="Rad62d94b1d3a40c1" /><Relationship Type="http://schemas.openxmlformats.org/officeDocument/2006/relationships/slide" Target="/ppt/slides/slide2.xml" Id="R81e7cd0a80864a0a" /><Relationship Type="http://schemas.openxmlformats.org/officeDocument/2006/relationships/slide" Target="/ppt/slides/slide3.xml" Id="Rf28d180b841f4094" /><Relationship Type="http://schemas.openxmlformats.org/officeDocument/2006/relationships/slide" Target="/ppt/slides/slide4.xml" Id="R76c0e405656d45f2" /><Relationship Type="http://schemas.openxmlformats.org/officeDocument/2006/relationships/slide" Target="/ppt/slides/slide5.xml" Id="Rf872078c82cd4550" /><Relationship Type="http://schemas.openxmlformats.org/officeDocument/2006/relationships/slide" Target="/ppt/slides/slide6.xml" Id="R265d9257e7aa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f432f2404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b501c6d6a4461" /><Relationship Type="http://schemas.openxmlformats.org/officeDocument/2006/relationships/theme" Target="/ppt/slideMasters/theme/theme1.xml" Id="R5a6c476c2e91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5b501c6d6a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06d7fd4a9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72f94d081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a29e9349f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730ff415143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b5d397a19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fb31a829b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