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d8fcad1ae646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55c094ca8c4c9a"/>
  </p:sldMasterIdLst>
  <p:sldIdLst>
    <p:sldId xmlns:r="http://schemas.openxmlformats.org/officeDocument/2006/relationships" id="256" r:id="R6e91496c289b43de"/>
    <p:sldId xmlns:r="http://schemas.openxmlformats.org/officeDocument/2006/relationships" id="257" r:id="R681a3b7e5d354809"/>
    <p:sldId xmlns:r="http://schemas.openxmlformats.org/officeDocument/2006/relationships" id="258" r:id="R89888576add24072"/>
    <p:sldId xmlns:r="http://schemas.openxmlformats.org/officeDocument/2006/relationships" id="259" r:id="Re9221cddc441434f"/>
    <p:sldId xmlns:r="http://schemas.openxmlformats.org/officeDocument/2006/relationships" id="260" r:id="Ra77154c2c1734688"/>
    <p:sldId xmlns:r="http://schemas.openxmlformats.org/officeDocument/2006/relationships" id="261" r:id="R89c1b3254e564b4f"/>
    <p:sldId xmlns:r="http://schemas.openxmlformats.org/officeDocument/2006/relationships" id="262" r:id="R645041042cf34e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5c094ca8c4c9a" /><Relationship Type="http://schemas.openxmlformats.org/officeDocument/2006/relationships/slide" Target="/ppt/slides/slide1.xml" Id="R6e91496c289b43de" /><Relationship Type="http://schemas.openxmlformats.org/officeDocument/2006/relationships/slide" Target="/ppt/slides/slide2.xml" Id="R681a3b7e5d354809" /><Relationship Type="http://schemas.openxmlformats.org/officeDocument/2006/relationships/slide" Target="/ppt/slides/slide3.xml" Id="R89888576add24072" /><Relationship Type="http://schemas.openxmlformats.org/officeDocument/2006/relationships/slide" Target="/ppt/slides/slide4.xml" Id="Re9221cddc441434f" /><Relationship Type="http://schemas.openxmlformats.org/officeDocument/2006/relationships/slide" Target="/ppt/slides/slide5.xml" Id="Ra77154c2c1734688" /><Relationship Type="http://schemas.openxmlformats.org/officeDocument/2006/relationships/slide" Target="/ppt/slides/slide6.xml" Id="R89c1b3254e564b4f" /><Relationship Type="http://schemas.openxmlformats.org/officeDocument/2006/relationships/slide" Target="/ppt/slides/slide7.xml" Id="R645041042cf34e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28cbfd9abd4a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c41237aec448c" /><Relationship Type="http://schemas.openxmlformats.org/officeDocument/2006/relationships/theme" Target="/ppt/slideMasters/theme/theme1.xml" Id="Ra1d50803904443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8c41237aec44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92b3f46d947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26a2640a149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35079126045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43423829f45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6bb36dc5149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25826c5454a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a7fc6975148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STAVANGER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19 430 723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3 801 814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7 342 242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GRØDEM TØNNES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SÆTREVIK TERJE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TUNHEIM RITA SYNNØVE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