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6678a6346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14f87dcd94ee3"/>
  </p:sldMasterIdLst>
  <p:sldIdLst>
    <p:sldId xmlns:r="http://schemas.openxmlformats.org/officeDocument/2006/relationships" id="256" r:id="R8bc85dad42b64399"/>
    <p:sldId xmlns:r="http://schemas.openxmlformats.org/officeDocument/2006/relationships" id="257" r:id="Rd2b65cb863b44878"/>
    <p:sldId xmlns:r="http://schemas.openxmlformats.org/officeDocument/2006/relationships" id="258" r:id="R6266ffb5358b4a0f"/>
    <p:sldId xmlns:r="http://schemas.openxmlformats.org/officeDocument/2006/relationships" id="259" r:id="R4ea29e81a8474ded"/>
    <p:sldId xmlns:r="http://schemas.openxmlformats.org/officeDocument/2006/relationships" id="260" r:id="Rfa0bda4ef2e64ac0"/>
    <p:sldId xmlns:r="http://schemas.openxmlformats.org/officeDocument/2006/relationships" id="261" r:id="R00f8be7344d0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14f87dcd94ee3" /><Relationship Type="http://schemas.openxmlformats.org/officeDocument/2006/relationships/slide" Target="/ppt/slides/slide1.xml" Id="R8bc85dad42b64399" /><Relationship Type="http://schemas.openxmlformats.org/officeDocument/2006/relationships/slide" Target="/ppt/slides/slide2.xml" Id="Rd2b65cb863b44878" /><Relationship Type="http://schemas.openxmlformats.org/officeDocument/2006/relationships/slide" Target="/ppt/slides/slide3.xml" Id="R6266ffb5358b4a0f" /><Relationship Type="http://schemas.openxmlformats.org/officeDocument/2006/relationships/slide" Target="/ppt/slides/slide4.xml" Id="R4ea29e81a8474ded" /><Relationship Type="http://schemas.openxmlformats.org/officeDocument/2006/relationships/slide" Target="/ppt/slides/slide5.xml" Id="Rfa0bda4ef2e64ac0" /><Relationship Type="http://schemas.openxmlformats.org/officeDocument/2006/relationships/slide" Target="/ppt/slides/slide6.xml" Id="R00f8be7344d0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50b8bc9a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794b3ecf4832" /><Relationship Type="http://schemas.openxmlformats.org/officeDocument/2006/relationships/theme" Target="/ppt/slideMasters/theme/theme1.xml" Id="Rc2e0b80cdf75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2794b3ecf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691818ec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f8b38f66a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d3dc98dc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d8d7802c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c6aa23a8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147d2264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