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3ec8d1513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4c8d869954b20"/>
  </p:sldMasterIdLst>
  <p:sldIdLst>
    <p:sldId xmlns:r="http://schemas.openxmlformats.org/officeDocument/2006/relationships" id="256" r:id="R24af7f9b79ea4120"/>
    <p:sldId xmlns:r="http://schemas.openxmlformats.org/officeDocument/2006/relationships" id="257" r:id="R0ff5d4e6c7b948c4"/>
    <p:sldId xmlns:r="http://schemas.openxmlformats.org/officeDocument/2006/relationships" id="258" r:id="R52b9cfe0a95f4f37"/>
    <p:sldId xmlns:r="http://schemas.openxmlformats.org/officeDocument/2006/relationships" id="259" r:id="R7b5ab89e105840eb"/>
    <p:sldId xmlns:r="http://schemas.openxmlformats.org/officeDocument/2006/relationships" id="260" r:id="Rf0573917c7864e12"/>
    <p:sldId xmlns:r="http://schemas.openxmlformats.org/officeDocument/2006/relationships" id="261" r:id="Rc76aaf2706174068"/>
    <p:sldId xmlns:r="http://schemas.openxmlformats.org/officeDocument/2006/relationships" id="262" r:id="Rad5b45ccd20540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4c8d869954b20" /><Relationship Type="http://schemas.openxmlformats.org/officeDocument/2006/relationships/slide" Target="/ppt/slides/slide1.xml" Id="R24af7f9b79ea4120" /><Relationship Type="http://schemas.openxmlformats.org/officeDocument/2006/relationships/slide" Target="/ppt/slides/slide2.xml" Id="R0ff5d4e6c7b948c4" /><Relationship Type="http://schemas.openxmlformats.org/officeDocument/2006/relationships/slide" Target="/ppt/slides/slide3.xml" Id="R52b9cfe0a95f4f37" /><Relationship Type="http://schemas.openxmlformats.org/officeDocument/2006/relationships/slide" Target="/ppt/slides/slide4.xml" Id="R7b5ab89e105840eb" /><Relationship Type="http://schemas.openxmlformats.org/officeDocument/2006/relationships/slide" Target="/ppt/slides/slide5.xml" Id="Rf0573917c7864e12" /><Relationship Type="http://schemas.openxmlformats.org/officeDocument/2006/relationships/slide" Target="/ppt/slides/slide6.xml" Id="Rc76aaf2706174068" /><Relationship Type="http://schemas.openxmlformats.org/officeDocument/2006/relationships/slide" Target="/ppt/slides/slide7.xml" Id="Rad5b45ccd20540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d6b2d6b48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8eb5cfce243e4" /><Relationship Type="http://schemas.openxmlformats.org/officeDocument/2006/relationships/theme" Target="/ppt/slideMasters/theme/theme1.xml" Id="R8e1d9623e900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8eb5cfce2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a3c37abf7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a67a7bb83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a149854af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de80bcdbd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d4ad0162d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4b837e9a9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09f2ee3f2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10 508 855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