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9264becbd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74c0d12584eaf"/>
  </p:sldMasterIdLst>
  <p:sldIdLst>
    <p:sldId xmlns:r="http://schemas.openxmlformats.org/officeDocument/2006/relationships" id="256" r:id="R1ac882675d6c4e22"/>
    <p:sldId xmlns:r="http://schemas.openxmlformats.org/officeDocument/2006/relationships" id="257" r:id="R70ec2f264c9842e5"/>
    <p:sldId xmlns:r="http://schemas.openxmlformats.org/officeDocument/2006/relationships" id="258" r:id="R5836e6f8e984492e"/>
    <p:sldId xmlns:r="http://schemas.openxmlformats.org/officeDocument/2006/relationships" id="259" r:id="Rc2ae8449922b4f91"/>
    <p:sldId xmlns:r="http://schemas.openxmlformats.org/officeDocument/2006/relationships" id="260" r:id="R5fd5c803c8ce422b"/>
    <p:sldId xmlns:r="http://schemas.openxmlformats.org/officeDocument/2006/relationships" id="261" r:id="R215c701f5818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74c0d12584eaf" /><Relationship Type="http://schemas.openxmlformats.org/officeDocument/2006/relationships/slide" Target="/ppt/slides/slide1.xml" Id="R1ac882675d6c4e22" /><Relationship Type="http://schemas.openxmlformats.org/officeDocument/2006/relationships/slide" Target="/ppt/slides/slide2.xml" Id="R70ec2f264c9842e5" /><Relationship Type="http://schemas.openxmlformats.org/officeDocument/2006/relationships/slide" Target="/ppt/slides/slide3.xml" Id="R5836e6f8e984492e" /><Relationship Type="http://schemas.openxmlformats.org/officeDocument/2006/relationships/slide" Target="/ppt/slides/slide4.xml" Id="Rc2ae8449922b4f91" /><Relationship Type="http://schemas.openxmlformats.org/officeDocument/2006/relationships/slide" Target="/ppt/slides/slide5.xml" Id="R5fd5c803c8ce422b" /><Relationship Type="http://schemas.openxmlformats.org/officeDocument/2006/relationships/slide" Target="/ppt/slides/slide6.xml" Id="R215c701f5818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2e84a53d1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675c734634d7f" /><Relationship Type="http://schemas.openxmlformats.org/officeDocument/2006/relationships/theme" Target="/ppt/slideMasters/theme/theme1.xml" Id="R45dc56cca3be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675c73463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275bb69b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dfd741ce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ebf09913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3f42aa12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11b9de59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957f2eb5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