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e3d0cd4fbca241cd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9d979b9e98374e35"/>
  </p:sldMasterIdLst>
  <p:sldIdLst>
    <p:sldId xmlns:r="http://schemas.openxmlformats.org/officeDocument/2006/relationships" id="256" r:id="Ra3350ff1e4e4448a"/>
    <p:sldId xmlns:r="http://schemas.openxmlformats.org/officeDocument/2006/relationships" id="257" r:id="R2ffd7156a9c74f22"/>
    <p:sldId xmlns:r="http://schemas.openxmlformats.org/officeDocument/2006/relationships" id="258" r:id="R4971784ab0354029"/>
    <p:sldId xmlns:r="http://schemas.openxmlformats.org/officeDocument/2006/relationships" id="259" r:id="R78c312aa94ca4ed2"/>
    <p:sldId xmlns:r="http://schemas.openxmlformats.org/officeDocument/2006/relationships" id="260" r:id="R0e1bd5c0b7824be1"/>
    <p:sldId xmlns:r="http://schemas.openxmlformats.org/officeDocument/2006/relationships" id="261" r:id="R21877a4ab3c249c6"/>
    <p:sldId xmlns:r="http://schemas.openxmlformats.org/officeDocument/2006/relationships" id="262" r:id="R724cd91e63c14617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9d979b9e98374e35" /><Relationship Type="http://schemas.openxmlformats.org/officeDocument/2006/relationships/slide" Target="/ppt/slides/slide1.xml" Id="Ra3350ff1e4e4448a" /><Relationship Type="http://schemas.openxmlformats.org/officeDocument/2006/relationships/slide" Target="/ppt/slides/slide2.xml" Id="R2ffd7156a9c74f22" /><Relationship Type="http://schemas.openxmlformats.org/officeDocument/2006/relationships/slide" Target="/ppt/slides/slide3.xml" Id="R4971784ab0354029" /><Relationship Type="http://schemas.openxmlformats.org/officeDocument/2006/relationships/slide" Target="/ppt/slides/slide4.xml" Id="R78c312aa94ca4ed2" /><Relationship Type="http://schemas.openxmlformats.org/officeDocument/2006/relationships/slide" Target="/ppt/slides/slide5.xml" Id="R0e1bd5c0b7824be1" /><Relationship Type="http://schemas.openxmlformats.org/officeDocument/2006/relationships/slide" Target="/ppt/slides/slide6.xml" Id="R21877a4ab3c249c6" /><Relationship Type="http://schemas.openxmlformats.org/officeDocument/2006/relationships/slide" Target="/ppt/slides/slide7.xml" Id="R724cd91e63c14617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adc297e98b4143f6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99d868c4a7248f5" /><Relationship Type="http://schemas.openxmlformats.org/officeDocument/2006/relationships/theme" Target="/ppt/slideMasters/theme/theme1.xml" Id="R8935f1415f4b47be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c99d868c4a7248f5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07c5675268d4758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d804bca3a2f4cda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6585b08e2574943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11a2e2929154da8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eb127d5d5644d52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e1c0d6f65c54ee2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6812278c67a4785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ERIK JOHNSEN HOLDING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ERIK JOHNSEN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ERIK JOHNSEN HOLDING AS ble etablert [år] og holder til i Mandal.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ERIK JOHNSEN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ERIK JOHNSEN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ERIK JOHNSEN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432 457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282 588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14 518 243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20 917 452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21 166 094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ERIK JOHNSEN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ERIK JOHNSEN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ERIK JOHNSEN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c/o Erik Johnsen, Hollendergata 5D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4514 Mandal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985 090 939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ERIK JOHNSEN HOLDING AS</a:t>
            </a:r>
          </a:p>
        </p:txBody>
      </p:sp>
    </p:spTree>
  </p:cSld>
  <p:clrMapOvr>
    <a:masterClrMapping xmlns:a="http://schemas.openxmlformats.org/drawingml/2006/main"/>
  </p:clrMapOvr>
</p:sld>
</file>