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aabcf3eb9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12c508e224225"/>
  </p:sldMasterIdLst>
  <p:sldIdLst>
    <p:sldId xmlns:r="http://schemas.openxmlformats.org/officeDocument/2006/relationships" id="256" r:id="R429e1c93cf444d40"/>
    <p:sldId xmlns:r="http://schemas.openxmlformats.org/officeDocument/2006/relationships" id="257" r:id="R2ee3598347074d98"/>
    <p:sldId xmlns:r="http://schemas.openxmlformats.org/officeDocument/2006/relationships" id="258" r:id="R3f576f9c26524592"/>
    <p:sldId xmlns:r="http://schemas.openxmlformats.org/officeDocument/2006/relationships" id="259" r:id="R9978178321b645c5"/>
    <p:sldId xmlns:r="http://schemas.openxmlformats.org/officeDocument/2006/relationships" id="260" r:id="Rd24e211fcac34c5a"/>
    <p:sldId xmlns:r="http://schemas.openxmlformats.org/officeDocument/2006/relationships" id="261" r:id="Rb41b510931464f8d"/>
    <p:sldId xmlns:r="http://schemas.openxmlformats.org/officeDocument/2006/relationships" id="262" r:id="R891fe7c8473d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12c508e224225" /><Relationship Type="http://schemas.openxmlformats.org/officeDocument/2006/relationships/slide" Target="/ppt/slides/slide1.xml" Id="R429e1c93cf444d40" /><Relationship Type="http://schemas.openxmlformats.org/officeDocument/2006/relationships/slide" Target="/ppt/slides/slide2.xml" Id="R2ee3598347074d98" /><Relationship Type="http://schemas.openxmlformats.org/officeDocument/2006/relationships/slide" Target="/ppt/slides/slide3.xml" Id="R3f576f9c26524592" /><Relationship Type="http://schemas.openxmlformats.org/officeDocument/2006/relationships/slide" Target="/ppt/slides/slide4.xml" Id="R9978178321b645c5" /><Relationship Type="http://schemas.openxmlformats.org/officeDocument/2006/relationships/slide" Target="/ppt/slides/slide5.xml" Id="Rd24e211fcac34c5a" /><Relationship Type="http://schemas.openxmlformats.org/officeDocument/2006/relationships/slide" Target="/ppt/slides/slide6.xml" Id="Rb41b510931464f8d" /><Relationship Type="http://schemas.openxmlformats.org/officeDocument/2006/relationships/slide" Target="/ppt/slides/slide7.xml" Id="R891fe7c8473d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4ebb7789c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df3939c6471e" /><Relationship Type="http://schemas.openxmlformats.org/officeDocument/2006/relationships/theme" Target="/ppt/slideMasters/theme/theme1.xml" Id="Rbad6e17c6f67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4df3939c6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204b7bc39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49e987a1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0f6bf890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28ae139f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80aa9b1c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8fdfa31a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5e924533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50 121 363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50 479 544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