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76f9be257845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6e0ad32f1d40ae"/>
  </p:sldMasterIdLst>
  <p:sldIdLst>
    <p:sldId xmlns:r="http://schemas.openxmlformats.org/officeDocument/2006/relationships" id="256" r:id="Rd786738867a54ac8"/>
    <p:sldId xmlns:r="http://schemas.openxmlformats.org/officeDocument/2006/relationships" id="257" r:id="Rfde9ad256c1e4f98"/>
    <p:sldId xmlns:r="http://schemas.openxmlformats.org/officeDocument/2006/relationships" id="258" r:id="Rbe097c5284fe4ee0"/>
    <p:sldId xmlns:r="http://schemas.openxmlformats.org/officeDocument/2006/relationships" id="259" r:id="R623de0cd08714578"/>
    <p:sldId xmlns:r="http://schemas.openxmlformats.org/officeDocument/2006/relationships" id="260" r:id="R385d2a6844a047d7"/>
    <p:sldId xmlns:r="http://schemas.openxmlformats.org/officeDocument/2006/relationships" id="261" r:id="R5dc32d0353e141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e0ad32f1d40ae" /><Relationship Type="http://schemas.openxmlformats.org/officeDocument/2006/relationships/slide" Target="/ppt/slides/slide1.xml" Id="Rd786738867a54ac8" /><Relationship Type="http://schemas.openxmlformats.org/officeDocument/2006/relationships/slide" Target="/ppt/slides/slide2.xml" Id="Rfde9ad256c1e4f98" /><Relationship Type="http://schemas.openxmlformats.org/officeDocument/2006/relationships/slide" Target="/ppt/slides/slide3.xml" Id="Rbe097c5284fe4ee0" /><Relationship Type="http://schemas.openxmlformats.org/officeDocument/2006/relationships/slide" Target="/ppt/slides/slide4.xml" Id="R623de0cd08714578" /><Relationship Type="http://schemas.openxmlformats.org/officeDocument/2006/relationships/slide" Target="/ppt/slides/slide5.xml" Id="R385d2a6844a047d7" /><Relationship Type="http://schemas.openxmlformats.org/officeDocument/2006/relationships/slide" Target="/ppt/slides/slide6.xml" Id="R5dc32d0353e141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210421b5b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fbd6cff3e4725" /><Relationship Type="http://schemas.openxmlformats.org/officeDocument/2006/relationships/theme" Target="/ppt/slideMasters/theme/theme1.xml" Id="R11873a7470b741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cfbd6cff3e47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7ab82c51840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3fd4b2d9846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cafd177e841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8592f00e74a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3ded47d124d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fb2cdccda45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985 013 241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