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5ed557c4eb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01c0c452441de"/>
  </p:sldMasterIdLst>
  <p:sldIdLst>
    <p:sldId xmlns:r="http://schemas.openxmlformats.org/officeDocument/2006/relationships" id="256" r:id="R9c65d9da4fdd403f"/>
    <p:sldId xmlns:r="http://schemas.openxmlformats.org/officeDocument/2006/relationships" id="257" r:id="R4db51babe9654c56"/>
    <p:sldId xmlns:r="http://schemas.openxmlformats.org/officeDocument/2006/relationships" id="258" r:id="Re99ad42a57da4d9d"/>
    <p:sldId xmlns:r="http://schemas.openxmlformats.org/officeDocument/2006/relationships" id="259" r:id="Rf9c280eaed6d4464"/>
    <p:sldId xmlns:r="http://schemas.openxmlformats.org/officeDocument/2006/relationships" id="260" r:id="R3905e9c6318c462a"/>
    <p:sldId xmlns:r="http://schemas.openxmlformats.org/officeDocument/2006/relationships" id="261" r:id="R88865c25fd4f44ce"/>
    <p:sldId xmlns:r="http://schemas.openxmlformats.org/officeDocument/2006/relationships" id="262" r:id="R1dc7c761c89940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01c0c452441de" /><Relationship Type="http://schemas.openxmlformats.org/officeDocument/2006/relationships/slide" Target="/ppt/slides/slide1.xml" Id="R9c65d9da4fdd403f" /><Relationship Type="http://schemas.openxmlformats.org/officeDocument/2006/relationships/slide" Target="/ppt/slides/slide2.xml" Id="R4db51babe9654c56" /><Relationship Type="http://schemas.openxmlformats.org/officeDocument/2006/relationships/slide" Target="/ppt/slides/slide3.xml" Id="Re99ad42a57da4d9d" /><Relationship Type="http://schemas.openxmlformats.org/officeDocument/2006/relationships/slide" Target="/ppt/slides/slide4.xml" Id="Rf9c280eaed6d4464" /><Relationship Type="http://schemas.openxmlformats.org/officeDocument/2006/relationships/slide" Target="/ppt/slides/slide5.xml" Id="R3905e9c6318c462a" /><Relationship Type="http://schemas.openxmlformats.org/officeDocument/2006/relationships/slide" Target="/ppt/slides/slide6.xml" Id="R88865c25fd4f44ce" /><Relationship Type="http://schemas.openxmlformats.org/officeDocument/2006/relationships/slide" Target="/ppt/slides/slide7.xml" Id="R1dc7c761c89940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4c435521cd4d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c6d0e955a4919" /><Relationship Type="http://schemas.openxmlformats.org/officeDocument/2006/relationships/theme" Target="/ppt/slideMasters/theme/theme1.xml" Id="R044c114086a144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5c6d0e955a49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1663b0e9b4a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e3a44d8fc4a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0ab379983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5947128dd4c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14d2a3b6146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16f40e79d48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827b2ebcb42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4 971 650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45 694 154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45 846 084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ANKER-RASCH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ANKER-RASCH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ANKER-RASCH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985 010 951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