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73c32de3a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8476c71534443"/>
  </p:sldMasterIdLst>
  <p:sldIdLst>
    <p:sldId xmlns:r="http://schemas.openxmlformats.org/officeDocument/2006/relationships" id="256" r:id="Rd667ee95d08847ca"/>
    <p:sldId xmlns:r="http://schemas.openxmlformats.org/officeDocument/2006/relationships" id="257" r:id="R8321e23ccd4b4b1b"/>
    <p:sldId xmlns:r="http://schemas.openxmlformats.org/officeDocument/2006/relationships" id="258" r:id="R8f65e98c20014d10"/>
    <p:sldId xmlns:r="http://schemas.openxmlformats.org/officeDocument/2006/relationships" id="259" r:id="R3733f385f1a24d45"/>
    <p:sldId xmlns:r="http://schemas.openxmlformats.org/officeDocument/2006/relationships" id="260" r:id="R83a58ff545df44e7"/>
    <p:sldId xmlns:r="http://schemas.openxmlformats.org/officeDocument/2006/relationships" id="261" r:id="R61d68ae5794640fe"/>
    <p:sldId xmlns:r="http://schemas.openxmlformats.org/officeDocument/2006/relationships" id="262" r:id="R8a111f5ba545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8476c71534443" /><Relationship Type="http://schemas.openxmlformats.org/officeDocument/2006/relationships/slide" Target="/ppt/slides/slide1.xml" Id="Rd667ee95d08847ca" /><Relationship Type="http://schemas.openxmlformats.org/officeDocument/2006/relationships/slide" Target="/ppt/slides/slide2.xml" Id="R8321e23ccd4b4b1b" /><Relationship Type="http://schemas.openxmlformats.org/officeDocument/2006/relationships/slide" Target="/ppt/slides/slide3.xml" Id="R8f65e98c20014d10" /><Relationship Type="http://schemas.openxmlformats.org/officeDocument/2006/relationships/slide" Target="/ppt/slides/slide4.xml" Id="R3733f385f1a24d45" /><Relationship Type="http://schemas.openxmlformats.org/officeDocument/2006/relationships/slide" Target="/ppt/slides/slide5.xml" Id="R83a58ff545df44e7" /><Relationship Type="http://schemas.openxmlformats.org/officeDocument/2006/relationships/slide" Target="/ppt/slides/slide6.xml" Id="R61d68ae5794640fe" /><Relationship Type="http://schemas.openxmlformats.org/officeDocument/2006/relationships/slide" Target="/ppt/slides/slide7.xml" Id="R8a111f5ba545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2ab2849ec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ad5fa2934d9a" /><Relationship Type="http://schemas.openxmlformats.org/officeDocument/2006/relationships/theme" Target="/ppt/slideMasters/theme/theme1.xml" Id="Rf606e7f74e09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ead5fa293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162a6127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dcbfa2a33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8fb021be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d2380004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5294af41d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96366c6a8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7787df91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