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4f55fa079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b58604f97468e"/>
  </p:sldMasterIdLst>
  <p:sldIdLst>
    <p:sldId xmlns:r="http://schemas.openxmlformats.org/officeDocument/2006/relationships" id="256" r:id="R4df7c72909a948e7"/>
    <p:sldId xmlns:r="http://schemas.openxmlformats.org/officeDocument/2006/relationships" id="257" r:id="Rddb84e7430b7484d"/>
    <p:sldId xmlns:r="http://schemas.openxmlformats.org/officeDocument/2006/relationships" id="258" r:id="R3f51e1b2855e4028"/>
    <p:sldId xmlns:r="http://schemas.openxmlformats.org/officeDocument/2006/relationships" id="259" r:id="R1fcbb8f3cd4440a2"/>
    <p:sldId xmlns:r="http://schemas.openxmlformats.org/officeDocument/2006/relationships" id="260" r:id="R6874430e52af4019"/>
    <p:sldId xmlns:r="http://schemas.openxmlformats.org/officeDocument/2006/relationships" id="261" r:id="R35995f659d5b4579"/>
    <p:sldId xmlns:r="http://schemas.openxmlformats.org/officeDocument/2006/relationships" id="262" r:id="R67d294bf1dc0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b58604f97468e" /><Relationship Type="http://schemas.openxmlformats.org/officeDocument/2006/relationships/slide" Target="/ppt/slides/slide1.xml" Id="R4df7c72909a948e7" /><Relationship Type="http://schemas.openxmlformats.org/officeDocument/2006/relationships/slide" Target="/ppt/slides/slide2.xml" Id="Rddb84e7430b7484d" /><Relationship Type="http://schemas.openxmlformats.org/officeDocument/2006/relationships/slide" Target="/ppt/slides/slide3.xml" Id="R3f51e1b2855e4028" /><Relationship Type="http://schemas.openxmlformats.org/officeDocument/2006/relationships/slide" Target="/ppt/slides/slide4.xml" Id="R1fcbb8f3cd4440a2" /><Relationship Type="http://schemas.openxmlformats.org/officeDocument/2006/relationships/slide" Target="/ppt/slides/slide5.xml" Id="R6874430e52af4019" /><Relationship Type="http://schemas.openxmlformats.org/officeDocument/2006/relationships/slide" Target="/ppt/slides/slide6.xml" Id="R35995f659d5b4579" /><Relationship Type="http://schemas.openxmlformats.org/officeDocument/2006/relationships/slide" Target="/ppt/slides/slide7.xml" Id="R67d294bf1dc0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e85235b84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d694dbb6e4d11" /><Relationship Type="http://schemas.openxmlformats.org/officeDocument/2006/relationships/theme" Target="/ppt/slideMasters/theme/theme1.xml" Id="Rda3e77388792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d694dbb6e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6a93c9aa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ccae5fed3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29d6f5bc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a7d6dfde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ea2b0829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cff0d941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1a64c77f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PULS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