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001310711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8af29db17430a"/>
  </p:sldMasterIdLst>
  <p:sldIdLst>
    <p:sldId xmlns:r="http://schemas.openxmlformats.org/officeDocument/2006/relationships" id="256" r:id="Rd4d7a6bc83a74286"/>
    <p:sldId xmlns:r="http://schemas.openxmlformats.org/officeDocument/2006/relationships" id="257" r:id="Rd76f58c26ecd4cf9"/>
    <p:sldId xmlns:r="http://schemas.openxmlformats.org/officeDocument/2006/relationships" id="258" r:id="R1e3516314c074c99"/>
    <p:sldId xmlns:r="http://schemas.openxmlformats.org/officeDocument/2006/relationships" id="259" r:id="R73da85698beb4afd"/>
    <p:sldId xmlns:r="http://schemas.openxmlformats.org/officeDocument/2006/relationships" id="260" r:id="Ra014ae1a2ee64dc1"/>
    <p:sldId xmlns:r="http://schemas.openxmlformats.org/officeDocument/2006/relationships" id="261" r:id="R73d3cb8162be4670"/>
    <p:sldId xmlns:r="http://schemas.openxmlformats.org/officeDocument/2006/relationships" id="262" r:id="R3adefcd92db4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8af29db17430a" /><Relationship Type="http://schemas.openxmlformats.org/officeDocument/2006/relationships/slide" Target="/ppt/slides/slide1.xml" Id="Rd4d7a6bc83a74286" /><Relationship Type="http://schemas.openxmlformats.org/officeDocument/2006/relationships/slide" Target="/ppt/slides/slide2.xml" Id="Rd76f58c26ecd4cf9" /><Relationship Type="http://schemas.openxmlformats.org/officeDocument/2006/relationships/slide" Target="/ppt/slides/slide3.xml" Id="R1e3516314c074c99" /><Relationship Type="http://schemas.openxmlformats.org/officeDocument/2006/relationships/slide" Target="/ppt/slides/slide4.xml" Id="R73da85698beb4afd" /><Relationship Type="http://schemas.openxmlformats.org/officeDocument/2006/relationships/slide" Target="/ppt/slides/slide5.xml" Id="Ra014ae1a2ee64dc1" /><Relationship Type="http://schemas.openxmlformats.org/officeDocument/2006/relationships/slide" Target="/ppt/slides/slide6.xml" Id="R73d3cb8162be4670" /><Relationship Type="http://schemas.openxmlformats.org/officeDocument/2006/relationships/slide" Target="/ppt/slides/slide7.xml" Id="R3adefcd92db4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e96691a95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acc1ebbb4255" /><Relationship Type="http://schemas.openxmlformats.org/officeDocument/2006/relationships/theme" Target="/ppt/slideMasters/theme/theme1.xml" Id="R14c8bcd5a7b9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8acc1ebbb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4998f960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b088b397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12c038d1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b61c71505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605c1e09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95c0462b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35e5d290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