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5c377cd6db4d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a34b40d76e49d9"/>
  </p:sldMasterIdLst>
  <p:sldIdLst>
    <p:sldId xmlns:r="http://schemas.openxmlformats.org/officeDocument/2006/relationships" id="256" r:id="Rdef902e574ae40fe"/>
    <p:sldId xmlns:r="http://schemas.openxmlformats.org/officeDocument/2006/relationships" id="257" r:id="R3cab39bd94e34bc1"/>
    <p:sldId xmlns:r="http://schemas.openxmlformats.org/officeDocument/2006/relationships" id="258" r:id="Rb8ad76c6873b4c58"/>
    <p:sldId xmlns:r="http://schemas.openxmlformats.org/officeDocument/2006/relationships" id="259" r:id="R352679dbdc014dff"/>
    <p:sldId xmlns:r="http://schemas.openxmlformats.org/officeDocument/2006/relationships" id="260" r:id="Rf42996eff5f44bb6"/>
    <p:sldId xmlns:r="http://schemas.openxmlformats.org/officeDocument/2006/relationships" id="261" r:id="R32be0ea543ac4b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a34b40d76e49d9" /><Relationship Type="http://schemas.openxmlformats.org/officeDocument/2006/relationships/slide" Target="/ppt/slides/slide1.xml" Id="Rdef902e574ae40fe" /><Relationship Type="http://schemas.openxmlformats.org/officeDocument/2006/relationships/slide" Target="/ppt/slides/slide2.xml" Id="R3cab39bd94e34bc1" /><Relationship Type="http://schemas.openxmlformats.org/officeDocument/2006/relationships/slide" Target="/ppt/slides/slide3.xml" Id="Rb8ad76c6873b4c58" /><Relationship Type="http://schemas.openxmlformats.org/officeDocument/2006/relationships/slide" Target="/ppt/slides/slide4.xml" Id="R352679dbdc014dff" /><Relationship Type="http://schemas.openxmlformats.org/officeDocument/2006/relationships/slide" Target="/ppt/slides/slide5.xml" Id="Rf42996eff5f44bb6" /><Relationship Type="http://schemas.openxmlformats.org/officeDocument/2006/relationships/slide" Target="/ppt/slides/slide6.xml" Id="R32be0ea543ac4b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44040d52814d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1c78857304756" /><Relationship Type="http://schemas.openxmlformats.org/officeDocument/2006/relationships/theme" Target="/ppt/slideMasters/theme/theme1.xml" Id="Rf1e8a72c245341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01c788573047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e7a598f9040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f13443f8343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dfff9b1df40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d9c1808764b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c6931e8074c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b6a73698a4d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NAMDAL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39 57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helgenha@online.no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984 997 965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