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393b64a90d4d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d2e5b0a50840d9"/>
  </p:sldMasterIdLst>
  <p:sldIdLst>
    <p:sldId xmlns:r="http://schemas.openxmlformats.org/officeDocument/2006/relationships" id="256" r:id="R678efc33c28d40f1"/>
    <p:sldId xmlns:r="http://schemas.openxmlformats.org/officeDocument/2006/relationships" id="257" r:id="Re79ddb949a524332"/>
    <p:sldId xmlns:r="http://schemas.openxmlformats.org/officeDocument/2006/relationships" id="258" r:id="R58155fea94444323"/>
    <p:sldId xmlns:r="http://schemas.openxmlformats.org/officeDocument/2006/relationships" id="259" r:id="R3c501985b92d417e"/>
    <p:sldId xmlns:r="http://schemas.openxmlformats.org/officeDocument/2006/relationships" id="260" r:id="Radfb1ebfdec04c8c"/>
    <p:sldId xmlns:r="http://schemas.openxmlformats.org/officeDocument/2006/relationships" id="261" r:id="Rcf212336ae534493"/>
    <p:sldId xmlns:r="http://schemas.openxmlformats.org/officeDocument/2006/relationships" id="262" r:id="R0e40ad132c8f47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d2e5b0a50840d9" /><Relationship Type="http://schemas.openxmlformats.org/officeDocument/2006/relationships/slide" Target="/ppt/slides/slide1.xml" Id="R678efc33c28d40f1" /><Relationship Type="http://schemas.openxmlformats.org/officeDocument/2006/relationships/slide" Target="/ppt/slides/slide2.xml" Id="Re79ddb949a524332" /><Relationship Type="http://schemas.openxmlformats.org/officeDocument/2006/relationships/slide" Target="/ppt/slides/slide3.xml" Id="R58155fea94444323" /><Relationship Type="http://schemas.openxmlformats.org/officeDocument/2006/relationships/slide" Target="/ppt/slides/slide4.xml" Id="R3c501985b92d417e" /><Relationship Type="http://schemas.openxmlformats.org/officeDocument/2006/relationships/slide" Target="/ppt/slides/slide5.xml" Id="Radfb1ebfdec04c8c" /><Relationship Type="http://schemas.openxmlformats.org/officeDocument/2006/relationships/slide" Target="/ppt/slides/slide6.xml" Id="Rcf212336ae534493" /><Relationship Type="http://schemas.openxmlformats.org/officeDocument/2006/relationships/slide" Target="/ppt/slides/slide7.xml" Id="R0e40ad132c8f47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1ae1f329cf4c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439d6d965a4257" /><Relationship Type="http://schemas.openxmlformats.org/officeDocument/2006/relationships/theme" Target="/ppt/slideMasters/theme/theme1.xml" Id="R4c7ab1ffac4f45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439d6d965a42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5078051c7142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2d6a310af949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9028370aab49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91e8d9a99543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769c22abf648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51ab55021b4e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8f80410a84d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NORDNESBAKKEN 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NORDNESBAKKEN 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NORDNESBAKKEN 5 AS ble etablert [år] og holder til i Alversund.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NORDNESBAKKEN 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NORDNESBAKKEN 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NORDNESBAKKEN 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−37 768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2 571 351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15 284 299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NORDNESBAKKEN 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NILSEN TØMRARFORRETNING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NORDNESBAKKEN 5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Kyrkjevegen 26A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5911 Alversund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19 96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nil.mort@online.no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984 981 007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NORDNESBAKKEN 5 AS</a:t>
            </a:r>
          </a:p>
        </p:txBody>
      </p:sp>
    </p:spTree>
  </p:cSld>
  <p:clrMapOvr>
    <a:masterClrMapping xmlns:a="http://schemas.openxmlformats.org/drawingml/2006/main"/>
  </p:clrMapOvr>
</p:sld>
</file>