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6232f2d69a44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64f46ce354410"/>
  </p:sldMasterIdLst>
  <p:sldIdLst>
    <p:sldId xmlns:r="http://schemas.openxmlformats.org/officeDocument/2006/relationships" id="256" r:id="Rc7a16456c7bd4645"/>
    <p:sldId xmlns:r="http://schemas.openxmlformats.org/officeDocument/2006/relationships" id="257" r:id="R0aa361e21b874ad7"/>
    <p:sldId xmlns:r="http://schemas.openxmlformats.org/officeDocument/2006/relationships" id="258" r:id="R9a1125fc62c54bf5"/>
    <p:sldId xmlns:r="http://schemas.openxmlformats.org/officeDocument/2006/relationships" id="259" r:id="R0c47e8057d5e4089"/>
    <p:sldId xmlns:r="http://schemas.openxmlformats.org/officeDocument/2006/relationships" id="260" r:id="R66ed4ff0e12248bc"/>
    <p:sldId xmlns:r="http://schemas.openxmlformats.org/officeDocument/2006/relationships" id="261" r:id="Rdc6c58b31202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64f46ce354410" /><Relationship Type="http://schemas.openxmlformats.org/officeDocument/2006/relationships/slide" Target="/ppt/slides/slide1.xml" Id="Rc7a16456c7bd4645" /><Relationship Type="http://schemas.openxmlformats.org/officeDocument/2006/relationships/slide" Target="/ppt/slides/slide2.xml" Id="R0aa361e21b874ad7" /><Relationship Type="http://schemas.openxmlformats.org/officeDocument/2006/relationships/slide" Target="/ppt/slides/slide3.xml" Id="R9a1125fc62c54bf5" /><Relationship Type="http://schemas.openxmlformats.org/officeDocument/2006/relationships/slide" Target="/ppt/slides/slide4.xml" Id="R0c47e8057d5e4089" /><Relationship Type="http://schemas.openxmlformats.org/officeDocument/2006/relationships/slide" Target="/ppt/slides/slide5.xml" Id="R66ed4ff0e12248bc" /><Relationship Type="http://schemas.openxmlformats.org/officeDocument/2006/relationships/slide" Target="/ppt/slides/slide6.xml" Id="Rdc6c58b31202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cd2a750a2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15e62988c4a73" /><Relationship Type="http://schemas.openxmlformats.org/officeDocument/2006/relationships/theme" Target="/ppt/slideMasters/theme/theme1.xml" Id="Rbeef4621dfff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d15e62988c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d42470a59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5a1a72f1144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e8af9598b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3bb8baeaf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3fd41781b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e484e567b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NORDNESBAKKEN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NORDNESBAKKEN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NORDNESBAKKEN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NORDNESBAKKEN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NORDNESBAKKEN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NORDNESBAKKEN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19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nil.mort@online.no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984 981 007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NORDNESBAKKEN 5 AS</a:t>
            </a:r>
          </a:p>
        </p:txBody>
      </p:sp>
    </p:spTree>
  </p:cSld>
  <p:clrMapOvr>
    <a:masterClrMapping xmlns:a="http://schemas.openxmlformats.org/drawingml/2006/main"/>
  </p:clrMapOvr>
</p:sld>
</file>