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fef694a8b4e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2219230e9b4080"/>
  </p:sldMasterIdLst>
  <p:sldIdLst>
    <p:sldId xmlns:r="http://schemas.openxmlformats.org/officeDocument/2006/relationships" id="256" r:id="R355290a69bb54389"/>
    <p:sldId xmlns:r="http://schemas.openxmlformats.org/officeDocument/2006/relationships" id="257" r:id="R9b4bc0c9daef4caf"/>
    <p:sldId xmlns:r="http://schemas.openxmlformats.org/officeDocument/2006/relationships" id="258" r:id="R662c0c209da94a6d"/>
    <p:sldId xmlns:r="http://schemas.openxmlformats.org/officeDocument/2006/relationships" id="259" r:id="R1807bcabb59d43f6"/>
    <p:sldId xmlns:r="http://schemas.openxmlformats.org/officeDocument/2006/relationships" id="260" r:id="Ra5cb7204f9ce4e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219230e9b4080" /><Relationship Type="http://schemas.openxmlformats.org/officeDocument/2006/relationships/slide" Target="/ppt/slides/slide1.xml" Id="R355290a69bb54389" /><Relationship Type="http://schemas.openxmlformats.org/officeDocument/2006/relationships/slide" Target="/ppt/slides/slide2.xml" Id="R9b4bc0c9daef4caf" /><Relationship Type="http://schemas.openxmlformats.org/officeDocument/2006/relationships/slide" Target="/ppt/slides/slide3.xml" Id="R662c0c209da94a6d" /><Relationship Type="http://schemas.openxmlformats.org/officeDocument/2006/relationships/slide" Target="/ppt/slides/slide4.xml" Id="R1807bcabb59d43f6" /><Relationship Type="http://schemas.openxmlformats.org/officeDocument/2006/relationships/slide" Target="/ppt/slides/slide5.xml" Id="Ra5cb7204f9ce4e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4ddeff5d846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e406b77b348cc" /><Relationship Type="http://schemas.openxmlformats.org/officeDocument/2006/relationships/theme" Target="/ppt/slideMasters/theme/theme1.xml" Id="R071a35354c16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de406b77b348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c27bdba644c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5b20c1be41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6acdf189f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93692e866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53841d973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ANUND DYRUD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DYRUD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Hørtevegen 327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