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7c36c1603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86cf9ab104d86"/>
  </p:sldMasterIdLst>
  <p:sldIdLst>
    <p:sldId xmlns:r="http://schemas.openxmlformats.org/officeDocument/2006/relationships" id="256" r:id="Rc536695234b14009"/>
    <p:sldId xmlns:r="http://schemas.openxmlformats.org/officeDocument/2006/relationships" id="257" r:id="R197edbb7056841ab"/>
    <p:sldId xmlns:r="http://schemas.openxmlformats.org/officeDocument/2006/relationships" id="258" r:id="R407bbafe1c41420a"/>
    <p:sldId xmlns:r="http://schemas.openxmlformats.org/officeDocument/2006/relationships" id="259" r:id="Rb5546a11ac31495e"/>
    <p:sldId xmlns:r="http://schemas.openxmlformats.org/officeDocument/2006/relationships" id="260" r:id="R4cfc7924ca1e49ee"/>
    <p:sldId xmlns:r="http://schemas.openxmlformats.org/officeDocument/2006/relationships" id="261" r:id="R446f8c823e834fdf"/>
    <p:sldId xmlns:r="http://schemas.openxmlformats.org/officeDocument/2006/relationships" id="262" r:id="R5a9c9dd34e6f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86cf9ab104d86" /><Relationship Type="http://schemas.openxmlformats.org/officeDocument/2006/relationships/slide" Target="/ppt/slides/slide1.xml" Id="Rc536695234b14009" /><Relationship Type="http://schemas.openxmlformats.org/officeDocument/2006/relationships/slide" Target="/ppt/slides/slide2.xml" Id="R197edbb7056841ab" /><Relationship Type="http://schemas.openxmlformats.org/officeDocument/2006/relationships/slide" Target="/ppt/slides/slide3.xml" Id="R407bbafe1c41420a" /><Relationship Type="http://schemas.openxmlformats.org/officeDocument/2006/relationships/slide" Target="/ppt/slides/slide4.xml" Id="Rb5546a11ac31495e" /><Relationship Type="http://schemas.openxmlformats.org/officeDocument/2006/relationships/slide" Target="/ppt/slides/slide5.xml" Id="R4cfc7924ca1e49ee" /><Relationship Type="http://schemas.openxmlformats.org/officeDocument/2006/relationships/slide" Target="/ppt/slides/slide6.xml" Id="R446f8c823e834fdf" /><Relationship Type="http://schemas.openxmlformats.org/officeDocument/2006/relationships/slide" Target="/ppt/slides/slide7.xml" Id="R5a9c9dd34e6f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5a43ed4da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62ee42964fd7" /><Relationship Type="http://schemas.openxmlformats.org/officeDocument/2006/relationships/theme" Target="/ppt/slideMasters/theme/theme1.xml" Id="R11bc79967f59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762ee4296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adf01bcd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922782f1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d85b83e5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5af91607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971a5aca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19577af60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8002fdb5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