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bc847445bc41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9a3699868d4f06"/>
  </p:sldMasterIdLst>
  <p:sldIdLst>
    <p:sldId xmlns:r="http://schemas.openxmlformats.org/officeDocument/2006/relationships" id="256" r:id="R240affb7262946cc"/>
    <p:sldId xmlns:r="http://schemas.openxmlformats.org/officeDocument/2006/relationships" id="257" r:id="Radc6f12749d04059"/>
    <p:sldId xmlns:r="http://schemas.openxmlformats.org/officeDocument/2006/relationships" id="258" r:id="R384dc8fb666f4325"/>
    <p:sldId xmlns:r="http://schemas.openxmlformats.org/officeDocument/2006/relationships" id="259" r:id="Rb381db1977a0405a"/>
    <p:sldId xmlns:r="http://schemas.openxmlformats.org/officeDocument/2006/relationships" id="260" r:id="R6529714685444437"/>
    <p:sldId xmlns:r="http://schemas.openxmlformats.org/officeDocument/2006/relationships" id="261" r:id="R1b160e75711048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9a3699868d4f06" /><Relationship Type="http://schemas.openxmlformats.org/officeDocument/2006/relationships/slide" Target="/ppt/slides/slide1.xml" Id="R240affb7262946cc" /><Relationship Type="http://schemas.openxmlformats.org/officeDocument/2006/relationships/slide" Target="/ppt/slides/slide2.xml" Id="Radc6f12749d04059" /><Relationship Type="http://schemas.openxmlformats.org/officeDocument/2006/relationships/slide" Target="/ppt/slides/slide3.xml" Id="R384dc8fb666f4325" /><Relationship Type="http://schemas.openxmlformats.org/officeDocument/2006/relationships/slide" Target="/ppt/slides/slide4.xml" Id="Rb381db1977a0405a" /><Relationship Type="http://schemas.openxmlformats.org/officeDocument/2006/relationships/slide" Target="/ppt/slides/slide5.xml" Id="R6529714685444437" /><Relationship Type="http://schemas.openxmlformats.org/officeDocument/2006/relationships/slide" Target="/ppt/slides/slide6.xml" Id="R1b160e75711048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2308d384594b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2658fb2ba4bb5" /><Relationship Type="http://schemas.openxmlformats.org/officeDocument/2006/relationships/theme" Target="/ppt/slideMasters/theme/theme1.xml" Id="R50e30593028841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72658fb2ba4b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c0f7ac91347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ef8d4442b46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f2fba699f48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2a69d132b40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bc295db4d45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c7d1448a344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NOME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Stårrvegen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3830 Ulefoss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94 42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984 861 826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