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fe19c894e247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68432ea9cb4e7b"/>
  </p:sldMasterIdLst>
  <p:sldIdLst>
    <p:sldId xmlns:r="http://schemas.openxmlformats.org/officeDocument/2006/relationships" id="256" r:id="R4c8410ac98344662"/>
    <p:sldId xmlns:r="http://schemas.openxmlformats.org/officeDocument/2006/relationships" id="257" r:id="Rc3ae12d3d1284a3f"/>
    <p:sldId xmlns:r="http://schemas.openxmlformats.org/officeDocument/2006/relationships" id="258" r:id="R30e86cccc7b54fc6"/>
    <p:sldId xmlns:r="http://schemas.openxmlformats.org/officeDocument/2006/relationships" id="259" r:id="Rf96e6c50bc7e4366"/>
    <p:sldId xmlns:r="http://schemas.openxmlformats.org/officeDocument/2006/relationships" id="260" r:id="R5998ebb6e501424f"/>
    <p:sldId xmlns:r="http://schemas.openxmlformats.org/officeDocument/2006/relationships" id="261" r:id="R5c803fec5e0943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68432ea9cb4e7b" /><Relationship Type="http://schemas.openxmlformats.org/officeDocument/2006/relationships/slide" Target="/ppt/slides/slide1.xml" Id="R4c8410ac98344662" /><Relationship Type="http://schemas.openxmlformats.org/officeDocument/2006/relationships/slide" Target="/ppt/slides/slide2.xml" Id="Rc3ae12d3d1284a3f" /><Relationship Type="http://schemas.openxmlformats.org/officeDocument/2006/relationships/slide" Target="/ppt/slides/slide3.xml" Id="R30e86cccc7b54fc6" /><Relationship Type="http://schemas.openxmlformats.org/officeDocument/2006/relationships/slide" Target="/ppt/slides/slide4.xml" Id="Rf96e6c50bc7e4366" /><Relationship Type="http://schemas.openxmlformats.org/officeDocument/2006/relationships/slide" Target="/ppt/slides/slide5.xml" Id="R5998ebb6e501424f" /><Relationship Type="http://schemas.openxmlformats.org/officeDocument/2006/relationships/slide" Target="/ppt/slides/slide6.xml" Id="R5c803fec5e0943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908cb1d2c74d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9665810974c73" /><Relationship Type="http://schemas.openxmlformats.org/officeDocument/2006/relationships/theme" Target="/ppt/slideMasters/theme/theme1.xml" Id="Ra7c2bc43a89c41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09665810974c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6fbaedac94b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38f0793de4b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e931d596445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7bfbf7ad145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2a12ca0d941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6684e5b3e46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BANK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DNB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984 851 006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