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424dd17f4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e83df437547fb"/>
  </p:sldMasterIdLst>
  <p:sldIdLst>
    <p:sldId xmlns:r="http://schemas.openxmlformats.org/officeDocument/2006/relationships" id="256" r:id="Rd95b3990330f49eb"/>
    <p:sldId xmlns:r="http://schemas.openxmlformats.org/officeDocument/2006/relationships" id="257" r:id="R499ef1f2981c4785"/>
    <p:sldId xmlns:r="http://schemas.openxmlformats.org/officeDocument/2006/relationships" id="258" r:id="Readf4111020843c4"/>
    <p:sldId xmlns:r="http://schemas.openxmlformats.org/officeDocument/2006/relationships" id="259" r:id="R8df85bffdec54f44"/>
    <p:sldId xmlns:r="http://schemas.openxmlformats.org/officeDocument/2006/relationships" id="260" r:id="R603e447831c242b2"/>
    <p:sldId xmlns:r="http://schemas.openxmlformats.org/officeDocument/2006/relationships" id="261" r:id="R535c83018244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83df437547fb" /><Relationship Type="http://schemas.openxmlformats.org/officeDocument/2006/relationships/slide" Target="/ppt/slides/slide1.xml" Id="Rd95b3990330f49eb" /><Relationship Type="http://schemas.openxmlformats.org/officeDocument/2006/relationships/slide" Target="/ppt/slides/slide2.xml" Id="R499ef1f2981c4785" /><Relationship Type="http://schemas.openxmlformats.org/officeDocument/2006/relationships/slide" Target="/ppt/slides/slide3.xml" Id="Readf4111020843c4" /><Relationship Type="http://schemas.openxmlformats.org/officeDocument/2006/relationships/slide" Target="/ppt/slides/slide4.xml" Id="R8df85bffdec54f44" /><Relationship Type="http://schemas.openxmlformats.org/officeDocument/2006/relationships/slide" Target="/ppt/slides/slide5.xml" Id="R603e447831c242b2" /><Relationship Type="http://schemas.openxmlformats.org/officeDocument/2006/relationships/slide" Target="/ppt/slides/slide6.xml" Id="R535c83018244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fae522f634c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e8b110ec649b8" /><Relationship Type="http://schemas.openxmlformats.org/officeDocument/2006/relationships/theme" Target="/ppt/slideMasters/theme/theme1.xml" Id="R90eaf81d0435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e8b110ec6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8b0c30a4946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f83930393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b5600003e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d22d712f849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82b258d8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f3b6e81b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DNB BANK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984 851 006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