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dfebf0439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b92429f1f474c"/>
  </p:sldMasterIdLst>
  <p:sldIdLst>
    <p:sldId xmlns:r="http://schemas.openxmlformats.org/officeDocument/2006/relationships" id="256" r:id="R46afc96dd9244246"/>
    <p:sldId xmlns:r="http://schemas.openxmlformats.org/officeDocument/2006/relationships" id="257" r:id="R30d92e4e82304f6a"/>
    <p:sldId xmlns:r="http://schemas.openxmlformats.org/officeDocument/2006/relationships" id="258" r:id="Re1817a7a33264ca1"/>
    <p:sldId xmlns:r="http://schemas.openxmlformats.org/officeDocument/2006/relationships" id="259" r:id="R8b399618c8724893"/>
    <p:sldId xmlns:r="http://schemas.openxmlformats.org/officeDocument/2006/relationships" id="260" r:id="R1a41fdd5fbd64728"/>
    <p:sldId xmlns:r="http://schemas.openxmlformats.org/officeDocument/2006/relationships" id="261" r:id="R59bdfd2fd995459f"/>
    <p:sldId xmlns:r="http://schemas.openxmlformats.org/officeDocument/2006/relationships" id="262" r:id="Rf5b3eacaae99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b92429f1f474c" /><Relationship Type="http://schemas.openxmlformats.org/officeDocument/2006/relationships/slide" Target="/ppt/slides/slide1.xml" Id="R46afc96dd9244246" /><Relationship Type="http://schemas.openxmlformats.org/officeDocument/2006/relationships/slide" Target="/ppt/slides/slide2.xml" Id="R30d92e4e82304f6a" /><Relationship Type="http://schemas.openxmlformats.org/officeDocument/2006/relationships/slide" Target="/ppt/slides/slide3.xml" Id="Re1817a7a33264ca1" /><Relationship Type="http://schemas.openxmlformats.org/officeDocument/2006/relationships/slide" Target="/ppt/slides/slide4.xml" Id="R8b399618c8724893" /><Relationship Type="http://schemas.openxmlformats.org/officeDocument/2006/relationships/slide" Target="/ppt/slides/slide5.xml" Id="R1a41fdd5fbd64728" /><Relationship Type="http://schemas.openxmlformats.org/officeDocument/2006/relationships/slide" Target="/ppt/slides/slide6.xml" Id="R59bdfd2fd995459f" /><Relationship Type="http://schemas.openxmlformats.org/officeDocument/2006/relationships/slide" Target="/ppt/slides/slide7.xml" Id="Rf5b3eacaae99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5e1a6ab5d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3b6c960f4ff9" /><Relationship Type="http://schemas.openxmlformats.org/officeDocument/2006/relationships/theme" Target="/ppt/slideMasters/theme/theme1.xml" Id="R70045199cc0f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d3b6c960f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1e9f0e87b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a5be0e8e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8128cb43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a3ba7e84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82e8670b1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1e5cd46f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68f2c4b2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