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28bcc2a3e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ddc4c2b29d40c6"/>
  </p:sldMasterIdLst>
  <p:sldIdLst>
    <p:sldId xmlns:r="http://schemas.openxmlformats.org/officeDocument/2006/relationships" id="256" r:id="R87cc1e708692482d"/>
    <p:sldId xmlns:r="http://schemas.openxmlformats.org/officeDocument/2006/relationships" id="257" r:id="R17810ae3d35e466e"/>
    <p:sldId xmlns:r="http://schemas.openxmlformats.org/officeDocument/2006/relationships" id="258" r:id="R34dd4794ab60442c"/>
    <p:sldId xmlns:r="http://schemas.openxmlformats.org/officeDocument/2006/relationships" id="259" r:id="R6335ada7c5754df6"/>
    <p:sldId xmlns:r="http://schemas.openxmlformats.org/officeDocument/2006/relationships" id="260" r:id="Rc7b79e2befb3408c"/>
    <p:sldId xmlns:r="http://schemas.openxmlformats.org/officeDocument/2006/relationships" id="261" r:id="R8571b5130f23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ddc4c2b29d40c6" /><Relationship Type="http://schemas.openxmlformats.org/officeDocument/2006/relationships/slide" Target="/ppt/slides/slide1.xml" Id="R87cc1e708692482d" /><Relationship Type="http://schemas.openxmlformats.org/officeDocument/2006/relationships/slide" Target="/ppt/slides/slide2.xml" Id="R17810ae3d35e466e" /><Relationship Type="http://schemas.openxmlformats.org/officeDocument/2006/relationships/slide" Target="/ppt/slides/slide3.xml" Id="R34dd4794ab60442c" /><Relationship Type="http://schemas.openxmlformats.org/officeDocument/2006/relationships/slide" Target="/ppt/slides/slide4.xml" Id="R6335ada7c5754df6" /><Relationship Type="http://schemas.openxmlformats.org/officeDocument/2006/relationships/slide" Target="/ppt/slides/slide5.xml" Id="Rc7b79e2befb3408c" /><Relationship Type="http://schemas.openxmlformats.org/officeDocument/2006/relationships/slide" Target="/ppt/slides/slide6.xml" Id="R8571b5130f23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ef5ac455240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7eb9983fc4642" /><Relationship Type="http://schemas.openxmlformats.org/officeDocument/2006/relationships/theme" Target="/ppt/slideMasters/theme/theme1.xml" Id="R73dbb462bb08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07eb9983fc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adac19f97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838bd386a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011febb9442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aac7f44f14e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238ff600148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912fb2eb41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