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1c65fb2a3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c6eb3cbeb4057"/>
  </p:sldMasterIdLst>
  <p:sldIdLst>
    <p:sldId xmlns:r="http://schemas.openxmlformats.org/officeDocument/2006/relationships" id="256" r:id="R924544b0d31e4635"/>
    <p:sldId xmlns:r="http://schemas.openxmlformats.org/officeDocument/2006/relationships" id="257" r:id="Rb6d27cc6e45d4f61"/>
    <p:sldId xmlns:r="http://schemas.openxmlformats.org/officeDocument/2006/relationships" id="258" r:id="R843bb36d52d14555"/>
    <p:sldId xmlns:r="http://schemas.openxmlformats.org/officeDocument/2006/relationships" id="259" r:id="Rf7ef0be1e6c843fc"/>
    <p:sldId xmlns:r="http://schemas.openxmlformats.org/officeDocument/2006/relationships" id="260" r:id="Rdbadc6b75b44449e"/>
    <p:sldId xmlns:r="http://schemas.openxmlformats.org/officeDocument/2006/relationships" id="261" r:id="R17aa0889dae04f2c"/>
    <p:sldId xmlns:r="http://schemas.openxmlformats.org/officeDocument/2006/relationships" id="262" r:id="R392d1d7fee6c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c6eb3cbeb4057" /><Relationship Type="http://schemas.openxmlformats.org/officeDocument/2006/relationships/slide" Target="/ppt/slides/slide1.xml" Id="R924544b0d31e4635" /><Relationship Type="http://schemas.openxmlformats.org/officeDocument/2006/relationships/slide" Target="/ppt/slides/slide2.xml" Id="Rb6d27cc6e45d4f61" /><Relationship Type="http://schemas.openxmlformats.org/officeDocument/2006/relationships/slide" Target="/ppt/slides/slide3.xml" Id="R843bb36d52d14555" /><Relationship Type="http://schemas.openxmlformats.org/officeDocument/2006/relationships/slide" Target="/ppt/slides/slide4.xml" Id="Rf7ef0be1e6c843fc" /><Relationship Type="http://schemas.openxmlformats.org/officeDocument/2006/relationships/slide" Target="/ppt/slides/slide5.xml" Id="Rdbadc6b75b44449e" /><Relationship Type="http://schemas.openxmlformats.org/officeDocument/2006/relationships/slide" Target="/ppt/slides/slide6.xml" Id="R17aa0889dae04f2c" /><Relationship Type="http://schemas.openxmlformats.org/officeDocument/2006/relationships/slide" Target="/ppt/slides/slide7.xml" Id="R392d1d7fee6c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d92a0c20e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469ba191422c" /><Relationship Type="http://schemas.openxmlformats.org/officeDocument/2006/relationships/theme" Target="/ppt/slideMasters/theme/theme1.xml" Id="R55623617d318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8469ba191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7a4f68a5a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b2880cd1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d1d2f73e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4e7e7c2a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b614e2c28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27b8dffa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e94323e9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