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89ecf2755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12a66dcd14441"/>
  </p:sldMasterIdLst>
  <p:sldIdLst>
    <p:sldId xmlns:r="http://schemas.openxmlformats.org/officeDocument/2006/relationships" id="256" r:id="Re6fab68f33c7449e"/>
    <p:sldId xmlns:r="http://schemas.openxmlformats.org/officeDocument/2006/relationships" id="257" r:id="R505d6b6939c643a0"/>
    <p:sldId xmlns:r="http://schemas.openxmlformats.org/officeDocument/2006/relationships" id="258" r:id="R0b53d17d305a46df"/>
    <p:sldId xmlns:r="http://schemas.openxmlformats.org/officeDocument/2006/relationships" id="259" r:id="R8d047877733d4c9e"/>
    <p:sldId xmlns:r="http://schemas.openxmlformats.org/officeDocument/2006/relationships" id="260" r:id="R712ab86060ac45a3"/>
    <p:sldId xmlns:r="http://schemas.openxmlformats.org/officeDocument/2006/relationships" id="261" r:id="R28dead375dbc43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12a66dcd14441" /><Relationship Type="http://schemas.openxmlformats.org/officeDocument/2006/relationships/slide" Target="/ppt/slides/slide1.xml" Id="Re6fab68f33c7449e" /><Relationship Type="http://schemas.openxmlformats.org/officeDocument/2006/relationships/slide" Target="/ppt/slides/slide2.xml" Id="R505d6b6939c643a0" /><Relationship Type="http://schemas.openxmlformats.org/officeDocument/2006/relationships/slide" Target="/ppt/slides/slide3.xml" Id="R0b53d17d305a46df" /><Relationship Type="http://schemas.openxmlformats.org/officeDocument/2006/relationships/slide" Target="/ppt/slides/slide4.xml" Id="R8d047877733d4c9e" /><Relationship Type="http://schemas.openxmlformats.org/officeDocument/2006/relationships/slide" Target="/ppt/slides/slide5.xml" Id="R712ab86060ac45a3" /><Relationship Type="http://schemas.openxmlformats.org/officeDocument/2006/relationships/slide" Target="/ppt/slides/slide6.xml" Id="R28dead375dbc43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2b44e01e4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0d44ed8a45cf" /><Relationship Type="http://schemas.openxmlformats.org/officeDocument/2006/relationships/theme" Target="/ppt/slideMasters/theme/theme1.xml" Id="R84b4827a1c9b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640d44ed8a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0ed4c663d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dcf97f692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941c51fe740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d60bea075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ed5e62e1b4a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93827ce3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DELTA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Fløvegen 707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984 818 769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DELTA FINANS AS</a:t>
            </a:r>
          </a:p>
        </p:txBody>
      </p:sp>
    </p:spTree>
  </p:cSld>
  <p:clrMapOvr>
    <a:masterClrMapping xmlns:a="http://schemas.openxmlformats.org/drawingml/2006/main"/>
  </p:clrMapOvr>
</p:sld>
</file>