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a6f26a6404a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fd4c1f6e54b36"/>
  </p:sldMasterIdLst>
  <p:sldIdLst>
    <p:sldId xmlns:r="http://schemas.openxmlformats.org/officeDocument/2006/relationships" id="256" r:id="Rcc3a9aa721e3492b"/>
    <p:sldId xmlns:r="http://schemas.openxmlformats.org/officeDocument/2006/relationships" id="257" r:id="R52bab2ff07b24d26"/>
    <p:sldId xmlns:r="http://schemas.openxmlformats.org/officeDocument/2006/relationships" id="258" r:id="Rb54ec17769104edf"/>
    <p:sldId xmlns:r="http://schemas.openxmlformats.org/officeDocument/2006/relationships" id="259" r:id="Re69a757cee5848de"/>
    <p:sldId xmlns:r="http://schemas.openxmlformats.org/officeDocument/2006/relationships" id="260" r:id="Ref0351146a704289"/>
    <p:sldId xmlns:r="http://schemas.openxmlformats.org/officeDocument/2006/relationships" id="261" r:id="R820d58b3fdba4cae"/>
    <p:sldId xmlns:r="http://schemas.openxmlformats.org/officeDocument/2006/relationships" id="262" r:id="R6d56e77fc568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fd4c1f6e54b36" /><Relationship Type="http://schemas.openxmlformats.org/officeDocument/2006/relationships/slide" Target="/ppt/slides/slide1.xml" Id="Rcc3a9aa721e3492b" /><Relationship Type="http://schemas.openxmlformats.org/officeDocument/2006/relationships/slide" Target="/ppt/slides/slide2.xml" Id="R52bab2ff07b24d26" /><Relationship Type="http://schemas.openxmlformats.org/officeDocument/2006/relationships/slide" Target="/ppt/slides/slide3.xml" Id="Rb54ec17769104edf" /><Relationship Type="http://schemas.openxmlformats.org/officeDocument/2006/relationships/slide" Target="/ppt/slides/slide4.xml" Id="Re69a757cee5848de" /><Relationship Type="http://schemas.openxmlformats.org/officeDocument/2006/relationships/slide" Target="/ppt/slides/slide5.xml" Id="Ref0351146a704289" /><Relationship Type="http://schemas.openxmlformats.org/officeDocument/2006/relationships/slide" Target="/ppt/slides/slide6.xml" Id="R820d58b3fdba4cae" /><Relationship Type="http://schemas.openxmlformats.org/officeDocument/2006/relationships/slide" Target="/ppt/slides/slide7.xml" Id="R6d56e77fc568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4f8ff015549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4292241d24cc1" /><Relationship Type="http://schemas.openxmlformats.org/officeDocument/2006/relationships/theme" Target="/ppt/slideMasters/theme/theme1.xml" Id="Rdd2f12dc25d5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4292241d2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ce2727e7e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e1bb3827c4b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d5ac03200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a2a484ee9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e67063412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3c4711ae947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242b403d2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SINGCOMP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984 751 168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