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f6e7068ff4f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92ac7093c4119"/>
  </p:sldMasterIdLst>
  <p:sldIdLst>
    <p:sldId xmlns:r="http://schemas.openxmlformats.org/officeDocument/2006/relationships" id="256" r:id="R4ae4b06a0a1345a7"/>
    <p:sldId xmlns:r="http://schemas.openxmlformats.org/officeDocument/2006/relationships" id="257" r:id="R3992ab14e2cb49e5"/>
    <p:sldId xmlns:r="http://schemas.openxmlformats.org/officeDocument/2006/relationships" id="258" r:id="R2bc078e608ff4cfc"/>
    <p:sldId xmlns:r="http://schemas.openxmlformats.org/officeDocument/2006/relationships" id="259" r:id="R54ae07babc214dbc"/>
    <p:sldId xmlns:r="http://schemas.openxmlformats.org/officeDocument/2006/relationships" id="260" r:id="R15959d501fbb4090"/>
    <p:sldId xmlns:r="http://schemas.openxmlformats.org/officeDocument/2006/relationships" id="261" r:id="R91c2ee1d85e34ec5"/>
    <p:sldId xmlns:r="http://schemas.openxmlformats.org/officeDocument/2006/relationships" id="262" r:id="Ra7cce9cc7603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92ac7093c4119" /><Relationship Type="http://schemas.openxmlformats.org/officeDocument/2006/relationships/slide" Target="/ppt/slides/slide1.xml" Id="R4ae4b06a0a1345a7" /><Relationship Type="http://schemas.openxmlformats.org/officeDocument/2006/relationships/slide" Target="/ppt/slides/slide2.xml" Id="R3992ab14e2cb49e5" /><Relationship Type="http://schemas.openxmlformats.org/officeDocument/2006/relationships/slide" Target="/ppt/slides/slide3.xml" Id="R2bc078e608ff4cfc" /><Relationship Type="http://schemas.openxmlformats.org/officeDocument/2006/relationships/slide" Target="/ppt/slides/slide4.xml" Id="R54ae07babc214dbc" /><Relationship Type="http://schemas.openxmlformats.org/officeDocument/2006/relationships/slide" Target="/ppt/slides/slide5.xml" Id="R15959d501fbb4090" /><Relationship Type="http://schemas.openxmlformats.org/officeDocument/2006/relationships/slide" Target="/ppt/slides/slide6.xml" Id="R91c2ee1d85e34ec5" /><Relationship Type="http://schemas.openxmlformats.org/officeDocument/2006/relationships/slide" Target="/ppt/slides/slide7.xml" Id="Ra7cce9cc7603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7da140a5145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311d8330f481a" /><Relationship Type="http://schemas.openxmlformats.org/officeDocument/2006/relationships/theme" Target="/ppt/slideMasters/theme/theme1.xml" Id="Rc5e283475258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311d8330f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dfed55832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6c7d52d740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fe237bd56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450a056f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9ed23fb4f45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1737eac98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c433ce2a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4 235 874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984 748 469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