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2ca092326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aee0cc1f641ea"/>
  </p:sldMasterIdLst>
  <p:sldIdLst>
    <p:sldId xmlns:r="http://schemas.openxmlformats.org/officeDocument/2006/relationships" id="256" r:id="Rc3c74cecc9e34abd"/>
    <p:sldId xmlns:r="http://schemas.openxmlformats.org/officeDocument/2006/relationships" id="257" r:id="Rb2df00f9ae1d4c4f"/>
    <p:sldId xmlns:r="http://schemas.openxmlformats.org/officeDocument/2006/relationships" id="258" r:id="R63c5566f643840c6"/>
    <p:sldId xmlns:r="http://schemas.openxmlformats.org/officeDocument/2006/relationships" id="259" r:id="R40089739e5bf47eb"/>
    <p:sldId xmlns:r="http://schemas.openxmlformats.org/officeDocument/2006/relationships" id="260" r:id="Re1e5f24d77e74fcd"/>
    <p:sldId xmlns:r="http://schemas.openxmlformats.org/officeDocument/2006/relationships" id="261" r:id="R58ec101cedc94dfb"/>
    <p:sldId xmlns:r="http://schemas.openxmlformats.org/officeDocument/2006/relationships" id="262" r:id="Rac5e2103900e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aee0cc1f641ea" /><Relationship Type="http://schemas.openxmlformats.org/officeDocument/2006/relationships/slide" Target="/ppt/slides/slide1.xml" Id="Rc3c74cecc9e34abd" /><Relationship Type="http://schemas.openxmlformats.org/officeDocument/2006/relationships/slide" Target="/ppt/slides/slide2.xml" Id="Rb2df00f9ae1d4c4f" /><Relationship Type="http://schemas.openxmlformats.org/officeDocument/2006/relationships/slide" Target="/ppt/slides/slide3.xml" Id="R63c5566f643840c6" /><Relationship Type="http://schemas.openxmlformats.org/officeDocument/2006/relationships/slide" Target="/ppt/slides/slide4.xml" Id="R40089739e5bf47eb" /><Relationship Type="http://schemas.openxmlformats.org/officeDocument/2006/relationships/slide" Target="/ppt/slides/slide5.xml" Id="Re1e5f24d77e74fcd" /><Relationship Type="http://schemas.openxmlformats.org/officeDocument/2006/relationships/slide" Target="/ppt/slides/slide6.xml" Id="R58ec101cedc94dfb" /><Relationship Type="http://schemas.openxmlformats.org/officeDocument/2006/relationships/slide" Target="/ppt/slides/slide7.xml" Id="Rac5e2103900e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3b4a6500e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1482f6d641f2" /><Relationship Type="http://schemas.openxmlformats.org/officeDocument/2006/relationships/theme" Target="/ppt/slideMasters/theme/theme1.xml" Id="Rcd8f178467d1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f1482f6d6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efbf64385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89c07d80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b0abb869f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0797bf4d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84d9e773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8f0e454b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2c4b589d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