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bcafe33f4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6d3e679ac4351"/>
  </p:sldMasterIdLst>
  <p:sldIdLst>
    <p:sldId xmlns:r="http://schemas.openxmlformats.org/officeDocument/2006/relationships" id="256" r:id="R40c85b0d83844b4a"/>
    <p:sldId xmlns:r="http://schemas.openxmlformats.org/officeDocument/2006/relationships" id="257" r:id="R310fe634828d4016"/>
    <p:sldId xmlns:r="http://schemas.openxmlformats.org/officeDocument/2006/relationships" id="258" r:id="R91362903e5664ce4"/>
    <p:sldId xmlns:r="http://schemas.openxmlformats.org/officeDocument/2006/relationships" id="259" r:id="Rae73853c9dd24ce7"/>
    <p:sldId xmlns:r="http://schemas.openxmlformats.org/officeDocument/2006/relationships" id="260" r:id="R78ed7e1441ee439a"/>
    <p:sldId xmlns:r="http://schemas.openxmlformats.org/officeDocument/2006/relationships" id="261" r:id="R3d4982280af2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6d3e679ac4351" /><Relationship Type="http://schemas.openxmlformats.org/officeDocument/2006/relationships/slide" Target="/ppt/slides/slide1.xml" Id="R40c85b0d83844b4a" /><Relationship Type="http://schemas.openxmlformats.org/officeDocument/2006/relationships/slide" Target="/ppt/slides/slide2.xml" Id="R310fe634828d4016" /><Relationship Type="http://schemas.openxmlformats.org/officeDocument/2006/relationships/slide" Target="/ppt/slides/slide3.xml" Id="R91362903e5664ce4" /><Relationship Type="http://schemas.openxmlformats.org/officeDocument/2006/relationships/slide" Target="/ppt/slides/slide4.xml" Id="Rae73853c9dd24ce7" /><Relationship Type="http://schemas.openxmlformats.org/officeDocument/2006/relationships/slide" Target="/ppt/slides/slide5.xml" Id="R78ed7e1441ee439a" /><Relationship Type="http://schemas.openxmlformats.org/officeDocument/2006/relationships/slide" Target="/ppt/slides/slide6.xml" Id="R3d4982280af2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c4809d202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72d04063a497a" /><Relationship Type="http://schemas.openxmlformats.org/officeDocument/2006/relationships/theme" Target="/ppt/slideMasters/theme/theme1.xml" Id="R2edb94f5d955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72d04063a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b9c9a5df44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3e154f8f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7f4f5cc484f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1bc2a6411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9730cbef0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d268c581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35 96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984 734 387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