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5911fddac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83795a9aa4546"/>
  </p:sldMasterIdLst>
  <p:sldIdLst>
    <p:sldId xmlns:r="http://schemas.openxmlformats.org/officeDocument/2006/relationships" id="256" r:id="R097dd7e69dec47b8"/>
    <p:sldId xmlns:r="http://schemas.openxmlformats.org/officeDocument/2006/relationships" id="257" r:id="R06efb1df09c949c7"/>
    <p:sldId xmlns:r="http://schemas.openxmlformats.org/officeDocument/2006/relationships" id="258" r:id="Rd176c39c3c1e453e"/>
    <p:sldId xmlns:r="http://schemas.openxmlformats.org/officeDocument/2006/relationships" id="259" r:id="Rdeb44e1d279341e7"/>
    <p:sldId xmlns:r="http://schemas.openxmlformats.org/officeDocument/2006/relationships" id="260" r:id="R98fc447a10ef4a62"/>
    <p:sldId xmlns:r="http://schemas.openxmlformats.org/officeDocument/2006/relationships" id="261" r:id="Rf5f9f0ef661f4f1a"/>
    <p:sldId xmlns:r="http://schemas.openxmlformats.org/officeDocument/2006/relationships" id="262" r:id="R95871d2c62db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83795a9aa4546" /><Relationship Type="http://schemas.openxmlformats.org/officeDocument/2006/relationships/slide" Target="/ppt/slides/slide1.xml" Id="R097dd7e69dec47b8" /><Relationship Type="http://schemas.openxmlformats.org/officeDocument/2006/relationships/slide" Target="/ppt/slides/slide2.xml" Id="R06efb1df09c949c7" /><Relationship Type="http://schemas.openxmlformats.org/officeDocument/2006/relationships/slide" Target="/ppt/slides/slide3.xml" Id="Rd176c39c3c1e453e" /><Relationship Type="http://schemas.openxmlformats.org/officeDocument/2006/relationships/slide" Target="/ppt/slides/slide4.xml" Id="Rdeb44e1d279341e7" /><Relationship Type="http://schemas.openxmlformats.org/officeDocument/2006/relationships/slide" Target="/ppt/slides/slide5.xml" Id="R98fc447a10ef4a62" /><Relationship Type="http://schemas.openxmlformats.org/officeDocument/2006/relationships/slide" Target="/ppt/slides/slide6.xml" Id="Rf5f9f0ef661f4f1a" /><Relationship Type="http://schemas.openxmlformats.org/officeDocument/2006/relationships/slide" Target="/ppt/slides/slide7.xml" Id="R95871d2c62db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56538732c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e83d042b4831" /><Relationship Type="http://schemas.openxmlformats.org/officeDocument/2006/relationships/theme" Target="/ppt/slideMasters/theme/theme1.xml" Id="Rbb0a6099af72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2e83d042b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593a2fb0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651906731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a950bb98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c22162f9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85d7ab4e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d48f7a14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f41cd88c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