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9ef2d451c7848c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50bdb78d68c4e20"/>
  </p:sldMasterIdLst>
  <p:sldIdLst>
    <p:sldId xmlns:r="http://schemas.openxmlformats.org/officeDocument/2006/relationships" id="256" r:id="R15025acb7b7c49bd"/>
    <p:sldId xmlns:r="http://schemas.openxmlformats.org/officeDocument/2006/relationships" id="257" r:id="Rb2fa0582434f4219"/>
    <p:sldId xmlns:r="http://schemas.openxmlformats.org/officeDocument/2006/relationships" id="258" r:id="Rab79a9edaa7b47f3"/>
    <p:sldId xmlns:r="http://schemas.openxmlformats.org/officeDocument/2006/relationships" id="259" r:id="R93b8c0d355934526"/>
    <p:sldId xmlns:r="http://schemas.openxmlformats.org/officeDocument/2006/relationships" id="260" r:id="Rdb85997ddffb438e"/>
    <p:sldId xmlns:r="http://schemas.openxmlformats.org/officeDocument/2006/relationships" id="261" r:id="Rc3046992a6b748c7"/>
    <p:sldId xmlns:r="http://schemas.openxmlformats.org/officeDocument/2006/relationships" id="262" r:id="R43a11c93c385482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50bdb78d68c4e20" /><Relationship Type="http://schemas.openxmlformats.org/officeDocument/2006/relationships/slide" Target="/ppt/slides/slide1.xml" Id="R15025acb7b7c49bd" /><Relationship Type="http://schemas.openxmlformats.org/officeDocument/2006/relationships/slide" Target="/ppt/slides/slide2.xml" Id="Rb2fa0582434f4219" /><Relationship Type="http://schemas.openxmlformats.org/officeDocument/2006/relationships/slide" Target="/ppt/slides/slide3.xml" Id="Rab79a9edaa7b47f3" /><Relationship Type="http://schemas.openxmlformats.org/officeDocument/2006/relationships/slide" Target="/ppt/slides/slide4.xml" Id="R93b8c0d355934526" /><Relationship Type="http://schemas.openxmlformats.org/officeDocument/2006/relationships/slide" Target="/ppt/slides/slide5.xml" Id="Rdb85997ddffb438e" /><Relationship Type="http://schemas.openxmlformats.org/officeDocument/2006/relationships/slide" Target="/ppt/slides/slide6.xml" Id="Rc3046992a6b748c7" /><Relationship Type="http://schemas.openxmlformats.org/officeDocument/2006/relationships/slide" Target="/ppt/slides/slide7.xml" Id="R43a11c93c385482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9662bc97bc246b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c0b0c53acf489f" /><Relationship Type="http://schemas.openxmlformats.org/officeDocument/2006/relationships/theme" Target="/ppt/slideMasters/theme/theme1.xml" Id="Rbcfb5ba5f8b944d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4c0b0c53acf489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605dc14ba54df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3238d7840545b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d793c5c9f2405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54a206712c4b4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530ca54ce7467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191bbbf4da41b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5bfe276ab1453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DIN REVISOR TELEMARK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DIN REVISOR TELEMARK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DIN REVISOR TELEMARK AS ble etablert [år] og holder til i Porsgrunn.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DIN REVISOR TELEMARK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DIN REVISOR TELEMARK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DIN REVISOR TELEMARK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4 892 324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1 521 118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1 219 924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1 030 545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2 367 976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DIN REVISOR TELEMARK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INVESTERINGSGEORG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DIN REVISOR TELEMARK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Kulltangvegen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3933 Porsgrunn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35 93 00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post@drt.no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www.drt.no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984 669 003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DIN REVISOR TELEMARK AS</a:t>
            </a:r>
          </a:p>
        </p:txBody>
      </p:sp>
    </p:spTree>
  </p:cSld>
  <p:clrMapOvr>
    <a:masterClrMapping xmlns:a="http://schemas.openxmlformats.org/drawingml/2006/main"/>
  </p:clrMapOvr>
</p:sld>
</file>