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4fa2823f3242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ffe5f93e0f4e6d"/>
  </p:sldMasterIdLst>
  <p:sldIdLst>
    <p:sldId xmlns:r="http://schemas.openxmlformats.org/officeDocument/2006/relationships" id="256" r:id="R6c99d02ca119405c"/>
    <p:sldId xmlns:r="http://schemas.openxmlformats.org/officeDocument/2006/relationships" id="257" r:id="R5a8523398f8e4e05"/>
    <p:sldId xmlns:r="http://schemas.openxmlformats.org/officeDocument/2006/relationships" id="258" r:id="Rb55c3d5751584542"/>
    <p:sldId xmlns:r="http://schemas.openxmlformats.org/officeDocument/2006/relationships" id="259" r:id="R2f52ebf4be9a47f3"/>
    <p:sldId xmlns:r="http://schemas.openxmlformats.org/officeDocument/2006/relationships" id="260" r:id="R2198dff7183946e2"/>
    <p:sldId xmlns:r="http://schemas.openxmlformats.org/officeDocument/2006/relationships" id="261" r:id="Rb41db757c66940fc"/>
    <p:sldId xmlns:r="http://schemas.openxmlformats.org/officeDocument/2006/relationships" id="262" r:id="R00930339680043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fe5f93e0f4e6d" /><Relationship Type="http://schemas.openxmlformats.org/officeDocument/2006/relationships/slide" Target="/ppt/slides/slide1.xml" Id="R6c99d02ca119405c" /><Relationship Type="http://schemas.openxmlformats.org/officeDocument/2006/relationships/slide" Target="/ppt/slides/slide2.xml" Id="R5a8523398f8e4e05" /><Relationship Type="http://schemas.openxmlformats.org/officeDocument/2006/relationships/slide" Target="/ppt/slides/slide3.xml" Id="Rb55c3d5751584542" /><Relationship Type="http://schemas.openxmlformats.org/officeDocument/2006/relationships/slide" Target="/ppt/slides/slide4.xml" Id="R2f52ebf4be9a47f3" /><Relationship Type="http://schemas.openxmlformats.org/officeDocument/2006/relationships/slide" Target="/ppt/slides/slide5.xml" Id="R2198dff7183946e2" /><Relationship Type="http://schemas.openxmlformats.org/officeDocument/2006/relationships/slide" Target="/ppt/slides/slide6.xml" Id="Rb41db757c66940fc" /><Relationship Type="http://schemas.openxmlformats.org/officeDocument/2006/relationships/slide" Target="/ppt/slides/slide7.xml" Id="R00930339680043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436afff4648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1ba2273f34710" /><Relationship Type="http://schemas.openxmlformats.org/officeDocument/2006/relationships/theme" Target="/ppt/slideMasters/theme/theme1.xml" Id="Rfe923932899a4e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41ba2273f347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fb3a8a9c749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48b3c3a424f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8a14d7dd54b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15332dad143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2ab5089eb47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7b4f389d04a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8f71768a645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TOFTEMO TURISTSTASJON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TOFTEMO TURISTSTASJON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20 078 446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134 904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18 013 687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20 448 330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HÅKON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LANDHEIM ODA MARIE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Toftemo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00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post@toftemo.no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984 652 372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