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9a3cfa3a394f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1b61aca14e4caa"/>
  </p:sldMasterIdLst>
  <p:sldIdLst>
    <p:sldId xmlns:r="http://schemas.openxmlformats.org/officeDocument/2006/relationships" id="256" r:id="Rd6f24295545d4fbc"/>
    <p:sldId xmlns:r="http://schemas.openxmlformats.org/officeDocument/2006/relationships" id="257" r:id="Rbd6170f7be9d4069"/>
    <p:sldId xmlns:r="http://schemas.openxmlformats.org/officeDocument/2006/relationships" id="258" r:id="R02e8c1308f8b4f8d"/>
    <p:sldId xmlns:r="http://schemas.openxmlformats.org/officeDocument/2006/relationships" id="259" r:id="R91a3f225210c4292"/>
    <p:sldId xmlns:r="http://schemas.openxmlformats.org/officeDocument/2006/relationships" id="260" r:id="Rf3a99431687b423e"/>
    <p:sldId xmlns:r="http://schemas.openxmlformats.org/officeDocument/2006/relationships" id="261" r:id="R5dfc19080f7d40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b61aca14e4caa" /><Relationship Type="http://schemas.openxmlformats.org/officeDocument/2006/relationships/slide" Target="/ppt/slides/slide1.xml" Id="Rd6f24295545d4fbc" /><Relationship Type="http://schemas.openxmlformats.org/officeDocument/2006/relationships/slide" Target="/ppt/slides/slide2.xml" Id="Rbd6170f7be9d4069" /><Relationship Type="http://schemas.openxmlformats.org/officeDocument/2006/relationships/slide" Target="/ppt/slides/slide3.xml" Id="R02e8c1308f8b4f8d" /><Relationship Type="http://schemas.openxmlformats.org/officeDocument/2006/relationships/slide" Target="/ppt/slides/slide4.xml" Id="R91a3f225210c4292" /><Relationship Type="http://schemas.openxmlformats.org/officeDocument/2006/relationships/slide" Target="/ppt/slides/slide5.xml" Id="Rf3a99431687b423e" /><Relationship Type="http://schemas.openxmlformats.org/officeDocument/2006/relationships/slide" Target="/ppt/slides/slide6.xml" Id="R5dfc19080f7d40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4baa3bc03c44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f0db246294287" /><Relationship Type="http://schemas.openxmlformats.org/officeDocument/2006/relationships/theme" Target="/ppt/slideMasters/theme/theme1.xml" Id="R4a9b6e0eae8a43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7f0db2462942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40db855d64f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54293323441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0fecde01142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f1da9fd654d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8e059757c4a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7702cc19643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TOFTEMO TURISTSTASJON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TOFTEMO TURISTSTASJON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TOFTEMO TURISTSTASJON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TOFTEMO TURISTSTASJON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TOFTEMO TURISTSTASJON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TOFTEMO TURISTSTASJON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Toftemo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2662 Dovre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24 00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post@toftemo.no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984 652 372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TOFTEMO TURISTSTASJON AS</a:t>
            </a:r>
          </a:p>
        </p:txBody>
      </p:sp>
    </p:spTree>
  </p:cSld>
  <p:clrMapOvr>
    <a:masterClrMapping xmlns:a="http://schemas.openxmlformats.org/drawingml/2006/main"/>
  </p:clrMapOvr>
</p:sld>
</file>