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1855088effd4ef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925a860d55c4ba0"/>
  </p:sldMasterIdLst>
  <p:sldIdLst>
    <p:sldId xmlns:r="http://schemas.openxmlformats.org/officeDocument/2006/relationships" id="256" r:id="Re1ba93ca9d9543e5"/>
    <p:sldId xmlns:r="http://schemas.openxmlformats.org/officeDocument/2006/relationships" id="257" r:id="R9b1c0fc42a2c41da"/>
    <p:sldId xmlns:r="http://schemas.openxmlformats.org/officeDocument/2006/relationships" id="258" r:id="R9c8ff458a2ac4020"/>
    <p:sldId xmlns:r="http://schemas.openxmlformats.org/officeDocument/2006/relationships" id="259" r:id="R5da16abcccce41c6"/>
    <p:sldId xmlns:r="http://schemas.openxmlformats.org/officeDocument/2006/relationships" id="260" r:id="R1f432d234ce2430c"/>
    <p:sldId xmlns:r="http://schemas.openxmlformats.org/officeDocument/2006/relationships" id="261" r:id="R0a2c5a517f274b02"/>
    <p:sldId xmlns:r="http://schemas.openxmlformats.org/officeDocument/2006/relationships" id="262" r:id="R7dd6edac545943f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25a860d55c4ba0" /><Relationship Type="http://schemas.openxmlformats.org/officeDocument/2006/relationships/slide" Target="/ppt/slides/slide1.xml" Id="Re1ba93ca9d9543e5" /><Relationship Type="http://schemas.openxmlformats.org/officeDocument/2006/relationships/slide" Target="/ppt/slides/slide2.xml" Id="R9b1c0fc42a2c41da" /><Relationship Type="http://schemas.openxmlformats.org/officeDocument/2006/relationships/slide" Target="/ppt/slides/slide3.xml" Id="R9c8ff458a2ac4020" /><Relationship Type="http://schemas.openxmlformats.org/officeDocument/2006/relationships/slide" Target="/ppt/slides/slide4.xml" Id="R5da16abcccce41c6" /><Relationship Type="http://schemas.openxmlformats.org/officeDocument/2006/relationships/slide" Target="/ppt/slides/slide5.xml" Id="R1f432d234ce2430c" /><Relationship Type="http://schemas.openxmlformats.org/officeDocument/2006/relationships/slide" Target="/ppt/slides/slide6.xml" Id="R0a2c5a517f274b02" /><Relationship Type="http://schemas.openxmlformats.org/officeDocument/2006/relationships/slide" Target="/ppt/slides/slide7.xml" Id="R7dd6edac545943f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f6d36f7ed542d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faf479d852427b" /><Relationship Type="http://schemas.openxmlformats.org/officeDocument/2006/relationships/theme" Target="/ppt/slideMasters/theme/theme1.xml" Id="R4332569336fe437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8faf479d852427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32369a50fc433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c73e9b1dd648f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c399cbf17d48e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89099d2fe04ea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d58c63b0ba47d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44d0437f6c4b8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89c642f87c411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SKI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SKI REVISJON AS ble etablert [år] og holder til i Ski.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7 752 720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1 959 842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1 502 145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1 603 023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3 404 922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HEYERDAHL AS  –  49,5 %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SOLBAKKEN INVEST 2 AS  –  49,5 %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ALEKSANDERSEN LIV  –  0,5 %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HEYERDAHL JEANETTE R  –  0,5 %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Idrettsveien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1400 Ski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64 85 90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post@skirev.no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984 638 531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 REVISJON AS</a:t>
            </a:r>
          </a:p>
        </p:txBody>
      </p:sp>
    </p:spTree>
  </p:cSld>
  <p:clrMapOvr>
    <a:masterClrMapping xmlns:a="http://schemas.openxmlformats.org/drawingml/2006/main"/>
  </p:clrMapOvr>
</p:sld>
</file>