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95d919592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54b1b21574342"/>
  </p:sldMasterIdLst>
  <p:sldIdLst>
    <p:sldId xmlns:r="http://schemas.openxmlformats.org/officeDocument/2006/relationships" id="256" r:id="R4942ca6e73854a24"/>
    <p:sldId xmlns:r="http://schemas.openxmlformats.org/officeDocument/2006/relationships" id="257" r:id="R6b31ac1795c74121"/>
    <p:sldId xmlns:r="http://schemas.openxmlformats.org/officeDocument/2006/relationships" id="258" r:id="R4e086e4c6dbb4e39"/>
    <p:sldId xmlns:r="http://schemas.openxmlformats.org/officeDocument/2006/relationships" id="259" r:id="Rade0fee4d39a4ed5"/>
    <p:sldId xmlns:r="http://schemas.openxmlformats.org/officeDocument/2006/relationships" id="260" r:id="R6f08566d99f340a1"/>
    <p:sldId xmlns:r="http://schemas.openxmlformats.org/officeDocument/2006/relationships" id="261" r:id="R34d35be39a91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54b1b21574342" /><Relationship Type="http://schemas.openxmlformats.org/officeDocument/2006/relationships/slide" Target="/ppt/slides/slide1.xml" Id="R4942ca6e73854a24" /><Relationship Type="http://schemas.openxmlformats.org/officeDocument/2006/relationships/slide" Target="/ppt/slides/slide2.xml" Id="R6b31ac1795c74121" /><Relationship Type="http://schemas.openxmlformats.org/officeDocument/2006/relationships/slide" Target="/ppt/slides/slide3.xml" Id="R4e086e4c6dbb4e39" /><Relationship Type="http://schemas.openxmlformats.org/officeDocument/2006/relationships/slide" Target="/ppt/slides/slide4.xml" Id="Rade0fee4d39a4ed5" /><Relationship Type="http://schemas.openxmlformats.org/officeDocument/2006/relationships/slide" Target="/ppt/slides/slide5.xml" Id="R6f08566d99f340a1" /><Relationship Type="http://schemas.openxmlformats.org/officeDocument/2006/relationships/slide" Target="/ppt/slides/slide6.xml" Id="R34d35be39a91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d890a09f0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eb4d771e442d" /><Relationship Type="http://schemas.openxmlformats.org/officeDocument/2006/relationships/theme" Target="/ppt/slideMasters/theme/theme1.xml" Id="Rd4c443490156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4eb4d771e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05faa4a3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f0532d2e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91b52560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38269968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1ddcd78c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22145bdc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