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d45f6c9619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4169a8e1324a90"/>
  </p:sldMasterIdLst>
  <p:sldIdLst>
    <p:sldId xmlns:r="http://schemas.openxmlformats.org/officeDocument/2006/relationships" id="256" r:id="R65660768b44c4624"/>
    <p:sldId xmlns:r="http://schemas.openxmlformats.org/officeDocument/2006/relationships" id="257" r:id="Rd39f0038df0c4583"/>
    <p:sldId xmlns:r="http://schemas.openxmlformats.org/officeDocument/2006/relationships" id="258" r:id="Rdcfd887d9aa944b7"/>
    <p:sldId xmlns:r="http://schemas.openxmlformats.org/officeDocument/2006/relationships" id="259" r:id="Rb2bdb9760dad4fc9"/>
    <p:sldId xmlns:r="http://schemas.openxmlformats.org/officeDocument/2006/relationships" id="260" r:id="R8ca57fc6b824484f"/>
    <p:sldId xmlns:r="http://schemas.openxmlformats.org/officeDocument/2006/relationships" id="261" r:id="R8b053bba319c4e25"/>
    <p:sldId xmlns:r="http://schemas.openxmlformats.org/officeDocument/2006/relationships" id="262" r:id="Rcfe141940b2441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169a8e1324a90" /><Relationship Type="http://schemas.openxmlformats.org/officeDocument/2006/relationships/slide" Target="/ppt/slides/slide1.xml" Id="R65660768b44c4624" /><Relationship Type="http://schemas.openxmlformats.org/officeDocument/2006/relationships/slide" Target="/ppt/slides/slide2.xml" Id="Rd39f0038df0c4583" /><Relationship Type="http://schemas.openxmlformats.org/officeDocument/2006/relationships/slide" Target="/ppt/slides/slide3.xml" Id="Rdcfd887d9aa944b7" /><Relationship Type="http://schemas.openxmlformats.org/officeDocument/2006/relationships/slide" Target="/ppt/slides/slide4.xml" Id="Rb2bdb9760dad4fc9" /><Relationship Type="http://schemas.openxmlformats.org/officeDocument/2006/relationships/slide" Target="/ppt/slides/slide5.xml" Id="R8ca57fc6b824484f" /><Relationship Type="http://schemas.openxmlformats.org/officeDocument/2006/relationships/slide" Target="/ppt/slides/slide6.xml" Id="R8b053bba319c4e25" /><Relationship Type="http://schemas.openxmlformats.org/officeDocument/2006/relationships/slide" Target="/ppt/slides/slide7.xml" Id="Rcfe141940b2441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f13ba32214c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7aa3a0a6f4daf" /><Relationship Type="http://schemas.openxmlformats.org/officeDocument/2006/relationships/theme" Target="/ppt/slideMasters/theme/theme1.xml" Id="R12608afbda4941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7aa3a0a6f4d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88e3472a242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7ac68e8504d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9c42d10034f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da59c98b646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ccc3e835c48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bf34a64a0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f9559466842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COMPUTING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2 502 347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HANNE MYHRA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984 608 896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