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bf0af1dcc4d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43a32561942d5"/>
  </p:sldMasterIdLst>
  <p:sldIdLst>
    <p:sldId xmlns:r="http://schemas.openxmlformats.org/officeDocument/2006/relationships" id="256" r:id="R492e1d6f31c24654"/>
    <p:sldId xmlns:r="http://schemas.openxmlformats.org/officeDocument/2006/relationships" id="257" r:id="R106ef24ef39c4212"/>
    <p:sldId xmlns:r="http://schemas.openxmlformats.org/officeDocument/2006/relationships" id="258" r:id="R9af56ecafb8d4afb"/>
    <p:sldId xmlns:r="http://schemas.openxmlformats.org/officeDocument/2006/relationships" id="259" r:id="R5a36b959d60f497c"/>
    <p:sldId xmlns:r="http://schemas.openxmlformats.org/officeDocument/2006/relationships" id="260" r:id="R6f698a75e62d4f8e"/>
    <p:sldId xmlns:r="http://schemas.openxmlformats.org/officeDocument/2006/relationships" id="261" r:id="R04499bc01437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43a32561942d5" /><Relationship Type="http://schemas.openxmlformats.org/officeDocument/2006/relationships/slide" Target="/ppt/slides/slide1.xml" Id="R492e1d6f31c24654" /><Relationship Type="http://schemas.openxmlformats.org/officeDocument/2006/relationships/slide" Target="/ppt/slides/slide2.xml" Id="R106ef24ef39c4212" /><Relationship Type="http://schemas.openxmlformats.org/officeDocument/2006/relationships/slide" Target="/ppt/slides/slide3.xml" Id="R9af56ecafb8d4afb" /><Relationship Type="http://schemas.openxmlformats.org/officeDocument/2006/relationships/slide" Target="/ppt/slides/slide4.xml" Id="R5a36b959d60f497c" /><Relationship Type="http://schemas.openxmlformats.org/officeDocument/2006/relationships/slide" Target="/ppt/slides/slide5.xml" Id="R6f698a75e62d4f8e" /><Relationship Type="http://schemas.openxmlformats.org/officeDocument/2006/relationships/slide" Target="/ppt/slides/slide6.xml" Id="R04499bc01437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b65a0c2b6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e79d4dc549fb" /><Relationship Type="http://schemas.openxmlformats.org/officeDocument/2006/relationships/theme" Target="/ppt/slideMasters/theme/theme1.xml" Id="R2c2170206f68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6e79d4dc5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8a156b4f8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63ce74076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d21adc714f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2cdcb2852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50ca4033e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e736e7c73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