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a6de876fb3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01f3e5b0841f7"/>
  </p:sldMasterIdLst>
  <p:sldIdLst>
    <p:sldId xmlns:r="http://schemas.openxmlformats.org/officeDocument/2006/relationships" id="256" r:id="Raae75800d4024f7f"/>
    <p:sldId xmlns:r="http://schemas.openxmlformats.org/officeDocument/2006/relationships" id="257" r:id="R9b8027658c1b4c64"/>
    <p:sldId xmlns:r="http://schemas.openxmlformats.org/officeDocument/2006/relationships" id="258" r:id="R7c25ffd2842f442d"/>
    <p:sldId xmlns:r="http://schemas.openxmlformats.org/officeDocument/2006/relationships" id="259" r:id="R3d2c324369624e95"/>
    <p:sldId xmlns:r="http://schemas.openxmlformats.org/officeDocument/2006/relationships" id="260" r:id="R82f700b9e7834ac1"/>
    <p:sldId xmlns:r="http://schemas.openxmlformats.org/officeDocument/2006/relationships" id="261" r:id="Rad383d79e130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01f3e5b0841f7" /><Relationship Type="http://schemas.openxmlformats.org/officeDocument/2006/relationships/slide" Target="/ppt/slides/slide1.xml" Id="Raae75800d4024f7f" /><Relationship Type="http://schemas.openxmlformats.org/officeDocument/2006/relationships/slide" Target="/ppt/slides/slide2.xml" Id="R9b8027658c1b4c64" /><Relationship Type="http://schemas.openxmlformats.org/officeDocument/2006/relationships/slide" Target="/ppt/slides/slide3.xml" Id="R7c25ffd2842f442d" /><Relationship Type="http://schemas.openxmlformats.org/officeDocument/2006/relationships/slide" Target="/ppt/slides/slide4.xml" Id="R3d2c324369624e95" /><Relationship Type="http://schemas.openxmlformats.org/officeDocument/2006/relationships/slide" Target="/ppt/slides/slide5.xml" Id="R82f700b9e7834ac1" /><Relationship Type="http://schemas.openxmlformats.org/officeDocument/2006/relationships/slide" Target="/ppt/slides/slide6.xml" Id="Rad383d79e130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cbc39e708545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3906525b54aa5" /><Relationship Type="http://schemas.openxmlformats.org/officeDocument/2006/relationships/theme" Target="/ppt/slideMasters/theme/theme1.xml" Id="R2d37ffe13d76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3906525b54a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e5adb695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08181703f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d42b1b0a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578d0d4b146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24db77896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1d95846e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PROCOMMIT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PER RAGNAR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PROCOMMIT AS</a:t>
            </a:r>
          </a:p>
        </p:txBody>
      </p:sp>
    </p:spTree>
  </p:cSld>
  <p:clrMapOvr>
    <a:masterClrMapping xmlns:a="http://schemas.openxmlformats.org/drawingml/2006/main"/>
  </p:clrMapOvr>
</p:sld>
</file>