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9a73aeb4f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35c9be8eb4480"/>
  </p:sldMasterIdLst>
  <p:sldIdLst>
    <p:sldId xmlns:r="http://schemas.openxmlformats.org/officeDocument/2006/relationships" id="256" r:id="R44708e030c154c3a"/>
    <p:sldId xmlns:r="http://schemas.openxmlformats.org/officeDocument/2006/relationships" id="257" r:id="R92847b53cf564427"/>
    <p:sldId xmlns:r="http://schemas.openxmlformats.org/officeDocument/2006/relationships" id="258" r:id="R61e36da70b574342"/>
    <p:sldId xmlns:r="http://schemas.openxmlformats.org/officeDocument/2006/relationships" id="259" r:id="R228d52843388458d"/>
    <p:sldId xmlns:r="http://schemas.openxmlformats.org/officeDocument/2006/relationships" id="260" r:id="R0e09a4fdcbe04667"/>
    <p:sldId xmlns:r="http://schemas.openxmlformats.org/officeDocument/2006/relationships" id="261" r:id="Rc01428b4e5f64152"/>
    <p:sldId xmlns:r="http://schemas.openxmlformats.org/officeDocument/2006/relationships" id="262" r:id="Rdcaff19d521d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35c9be8eb4480" /><Relationship Type="http://schemas.openxmlformats.org/officeDocument/2006/relationships/slide" Target="/ppt/slides/slide1.xml" Id="R44708e030c154c3a" /><Relationship Type="http://schemas.openxmlformats.org/officeDocument/2006/relationships/slide" Target="/ppt/slides/slide2.xml" Id="R92847b53cf564427" /><Relationship Type="http://schemas.openxmlformats.org/officeDocument/2006/relationships/slide" Target="/ppt/slides/slide3.xml" Id="R61e36da70b574342" /><Relationship Type="http://schemas.openxmlformats.org/officeDocument/2006/relationships/slide" Target="/ppt/slides/slide4.xml" Id="R228d52843388458d" /><Relationship Type="http://schemas.openxmlformats.org/officeDocument/2006/relationships/slide" Target="/ppt/slides/slide5.xml" Id="R0e09a4fdcbe04667" /><Relationship Type="http://schemas.openxmlformats.org/officeDocument/2006/relationships/slide" Target="/ppt/slides/slide6.xml" Id="Rc01428b4e5f64152" /><Relationship Type="http://schemas.openxmlformats.org/officeDocument/2006/relationships/slide" Target="/ppt/slides/slide7.xml" Id="Rdcaff19d521d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f2d9030c1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d0a415c74642" /><Relationship Type="http://schemas.openxmlformats.org/officeDocument/2006/relationships/theme" Target="/ppt/slideMasters/theme/theme1.xml" Id="Ra72236473b88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dd0a415c7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3c7af7e62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12e58021f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4aa13f2ac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f05507eca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f139a9e0e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169ba0951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8f4fcc796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KNUT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