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b5b7e3d4549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82e9cd7d4d474d"/>
  </p:sldMasterIdLst>
  <p:sldIdLst>
    <p:sldId xmlns:r="http://schemas.openxmlformats.org/officeDocument/2006/relationships" id="256" r:id="R413da56b2d50415b"/>
    <p:sldId xmlns:r="http://schemas.openxmlformats.org/officeDocument/2006/relationships" id="257" r:id="Rf9f9f94cf4e84ddd"/>
    <p:sldId xmlns:r="http://schemas.openxmlformats.org/officeDocument/2006/relationships" id="258" r:id="Re4d48c72a12e4c56"/>
    <p:sldId xmlns:r="http://schemas.openxmlformats.org/officeDocument/2006/relationships" id="259" r:id="R87abc729cd694ff4"/>
    <p:sldId xmlns:r="http://schemas.openxmlformats.org/officeDocument/2006/relationships" id="260" r:id="R8faeffa8d5404fd1"/>
    <p:sldId xmlns:r="http://schemas.openxmlformats.org/officeDocument/2006/relationships" id="261" r:id="R0bb645efe6ce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2e9cd7d4d474d" /><Relationship Type="http://schemas.openxmlformats.org/officeDocument/2006/relationships/slide" Target="/ppt/slides/slide1.xml" Id="R413da56b2d50415b" /><Relationship Type="http://schemas.openxmlformats.org/officeDocument/2006/relationships/slide" Target="/ppt/slides/slide2.xml" Id="Rf9f9f94cf4e84ddd" /><Relationship Type="http://schemas.openxmlformats.org/officeDocument/2006/relationships/slide" Target="/ppt/slides/slide3.xml" Id="Re4d48c72a12e4c56" /><Relationship Type="http://schemas.openxmlformats.org/officeDocument/2006/relationships/slide" Target="/ppt/slides/slide4.xml" Id="R87abc729cd694ff4" /><Relationship Type="http://schemas.openxmlformats.org/officeDocument/2006/relationships/slide" Target="/ppt/slides/slide5.xml" Id="R8faeffa8d5404fd1" /><Relationship Type="http://schemas.openxmlformats.org/officeDocument/2006/relationships/slide" Target="/ppt/slides/slide6.xml" Id="R0bb645efe6ce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a36ac14b94d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d1cf4c7204f13" /><Relationship Type="http://schemas.openxmlformats.org/officeDocument/2006/relationships/theme" Target="/ppt/slideMasters/theme/theme1.xml" Id="Reb9a12b27e29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d1cf4c720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c22c463b0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89a7319b8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e42c95f17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ad5bb1264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c117d7d7246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139330eaa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KLOK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Hallvard Lerøy, Breistølen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984 554 753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